
<file path=[Content_Types].xml><?xml version="1.0" encoding="utf-8"?>
<Types xmlns="http://schemas.openxmlformats.org/package/2006/content-types">
  <Default Extension="emf" ContentType="image/x-em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3.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4.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5.xml" ContentType="application/vnd.openxmlformats-officedocument.theme+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6.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2" r:id="rId1"/>
    <p:sldMasterId id="2147483664" r:id="rId2"/>
    <p:sldMasterId id="2147483707" r:id="rId3"/>
    <p:sldMasterId id="2147483720" r:id="rId4"/>
    <p:sldMasterId id="2147483733" r:id="rId5"/>
    <p:sldMasterId id="2147483746" r:id="rId6"/>
  </p:sldMasterIdLst>
  <p:sldIdLst>
    <p:sldId id="307" r:id="rId7"/>
    <p:sldId id="308" r:id="rId8"/>
    <p:sldId id="284" r:id="rId9"/>
    <p:sldId id="297" r:id="rId10"/>
    <p:sldId id="298" r:id="rId11"/>
    <p:sldId id="299" r:id="rId12"/>
    <p:sldId id="300" r:id="rId13"/>
    <p:sldId id="305" r:id="rId14"/>
    <p:sldId id="306" r:id="rId15"/>
    <p:sldId id="296" r:id="rId16"/>
    <p:sldId id="256" r:id="rId17"/>
    <p:sldId id="257" r:id="rId18"/>
    <p:sldId id="259" r:id="rId19"/>
    <p:sldId id="258" r:id="rId20"/>
    <p:sldId id="285" r:id="rId21"/>
    <p:sldId id="301" r:id="rId22"/>
    <p:sldId id="261" r:id="rId23"/>
    <p:sldId id="262" r:id="rId24"/>
    <p:sldId id="263" r:id="rId25"/>
    <p:sldId id="286" r:id="rId26"/>
    <p:sldId id="264" r:id="rId27"/>
    <p:sldId id="265" r:id="rId28"/>
    <p:sldId id="266" r:id="rId29"/>
    <p:sldId id="267" r:id="rId30"/>
    <p:sldId id="287" r:id="rId31"/>
    <p:sldId id="268" r:id="rId32"/>
    <p:sldId id="269" r:id="rId33"/>
    <p:sldId id="270" r:id="rId34"/>
    <p:sldId id="271" r:id="rId35"/>
    <p:sldId id="288" r:id="rId36"/>
    <p:sldId id="272" r:id="rId37"/>
    <p:sldId id="273" r:id="rId38"/>
    <p:sldId id="274" r:id="rId39"/>
    <p:sldId id="275" r:id="rId40"/>
    <p:sldId id="289" r:id="rId41"/>
    <p:sldId id="276" r:id="rId42"/>
    <p:sldId id="277" r:id="rId43"/>
    <p:sldId id="278" r:id="rId44"/>
    <p:sldId id="279" r:id="rId45"/>
    <p:sldId id="290" r:id="rId46"/>
    <p:sldId id="280" r:id="rId47"/>
    <p:sldId id="281" r:id="rId48"/>
    <p:sldId id="282" r:id="rId49"/>
    <p:sldId id="283" r:id="rId50"/>
    <p:sldId id="291" r:id="rId51"/>
    <p:sldId id="292" r:id="rId52"/>
    <p:sldId id="293" r:id="rId53"/>
    <p:sldId id="294" r:id="rId54"/>
    <p:sldId id="295" r:id="rId55"/>
  </p:sldIdLst>
  <p:sldSz cx="38404800" cy="32918400"/>
  <p:notesSz cx="6858000" cy="9144000"/>
  <p:defaultTextStyle>
    <a:defPPr>
      <a:defRPr lang="en-US"/>
    </a:defPPr>
    <a:lvl1pPr marL="0" algn="l" defTabSz="3642803" rtl="0" eaLnBrk="1" latinLnBrk="0" hangingPunct="1">
      <a:defRPr sz="7171" kern="1200">
        <a:solidFill>
          <a:schemeClr val="tx1"/>
        </a:solidFill>
        <a:latin typeface="+mn-lt"/>
        <a:ea typeface="+mn-ea"/>
        <a:cs typeface="+mn-cs"/>
      </a:defRPr>
    </a:lvl1pPr>
    <a:lvl2pPr marL="1821402" algn="l" defTabSz="3642803" rtl="0" eaLnBrk="1" latinLnBrk="0" hangingPunct="1">
      <a:defRPr sz="7171" kern="1200">
        <a:solidFill>
          <a:schemeClr val="tx1"/>
        </a:solidFill>
        <a:latin typeface="+mn-lt"/>
        <a:ea typeface="+mn-ea"/>
        <a:cs typeface="+mn-cs"/>
      </a:defRPr>
    </a:lvl2pPr>
    <a:lvl3pPr marL="3642803" algn="l" defTabSz="3642803" rtl="0" eaLnBrk="1" latinLnBrk="0" hangingPunct="1">
      <a:defRPr sz="7171" kern="1200">
        <a:solidFill>
          <a:schemeClr val="tx1"/>
        </a:solidFill>
        <a:latin typeface="+mn-lt"/>
        <a:ea typeface="+mn-ea"/>
        <a:cs typeface="+mn-cs"/>
      </a:defRPr>
    </a:lvl3pPr>
    <a:lvl4pPr marL="5464204" algn="l" defTabSz="3642803" rtl="0" eaLnBrk="1" latinLnBrk="0" hangingPunct="1">
      <a:defRPr sz="7171" kern="1200">
        <a:solidFill>
          <a:schemeClr val="tx1"/>
        </a:solidFill>
        <a:latin typeface="+mn-lt"/>
        <a:ea typeface="+mn-ea"/>
        <a:cs typeface="+mn-cs"/>
      </a:defRPr>
    </a:lvl4pPr>
    <a:lvl5pPr marL="7285605" algn="l" defTabSz="3642803" rtl="0" eaLnBrk="1" latinLnBrk="0" hangingPunct="1">
      <a:defRPr sz="7171" kern="1200">
        <a:solidFill>
          <a:schemeClr val="tx1"/>
        </a:solidFill>
        <a:latin typeface="+mn-lt"/>
        <a:ea typeface="+mn-ea"/>
        <a:cs typeface="+mn-cs"/>
      </a:defRPr>
    </a:lvl5pPr>
    <a:lvl6pPr marL="9107007" algn="l" defTabSz="3642803" rtl="0" eaLnBrk="1" latinLnBrk="0" hangingPunct="1">
      <a:defRPr sz="7171" kern="1200">
        <a:solidFill>
          <a:schemeClr val="tx1"/>
        </a:solidFill>
        <a:latin typeface="+mn-lt"/>
        <a:ea typeface="+mn-ea"/>
        <a:cs typeface="+mn-cs"/>
      </a:defRPr>
    </a:lvl6pPr>
    <a:lvl7pPr marL="10928409" algn="l" defTabSz="3642803" rtl="0" eaLnBrk="1" latinLnBrk="0" hangingPunct="1">
      <a:defRPr sz="7171" kern="1200">
        <a:solidFill>
          <a:schemeClr val="tx1"/>
        </a:solidFill>
        <a:latin typeface="+mn-lt"/>
        <a:ea typeface="+mn-ea"/>
        <a:cs typeface="+mn-cs"/>
      </a:defRPr>
    </a:lvl7pPr>
    <a:lvl8pPr marL="12749810" algn="l" defTabSz="3642803" rtl="0" eaLnBrk="1" latinLnBrk="0" hangingPunct="1">
      <a:defRPr sz="7171" kern="1200">
        <a:solidFill>
          <a:schemeClr val="tx1"/>
        </a:solidFill>
        <a:latin typeface="+mn-lt"/>
        <a:ea typeface="+mn-ea"/>
        <a:cs typeface="+mn-cs"/>
      </a:defRPr>
    </a:lvl8pPr>
    <a:lvl9pPr marL="14571211" algn="l" defTabSz="3642803" rtl="0" eaLnBrk="1" latinLnBrk="0" hangingPunct="1">
      <a:defRPr sz="7171"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A2366"/>
    <a:srgbClr val="A391B1"/>
    <a:srgbClr val="BF5700"/>
    <a:srgbClr val="01778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719" autoAdjust="0"/>
    <p:restoredTop sz="94620" autoAdjust="0"/>
  </p:normalViewPr>
  <p:slideViewPr>
    <p:cSldViewPr snapToGrid="0" snapToObjects="1" showGuides="1">
      <p:cViewPr>
        <p:scale>
          <a:sx n="33" d="100"/>
          <a:sy n="33" d="100"/>
        </p:scale>
        <p:origin x="1464" y="-108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slide" Target="slides/slide49.xml"/><Relationship Id="rId7" Type="http://schemas.openxmlformats.org/officeDocument/2006/relationships/slide" Target="slides/slide1.xml"/><Relationship Id="rId2" Type="http://schemas.openxmlformats.org/officeDocument/2006/relationships/slideMaster" Target="slideMasters/slideMaster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theme" Target="theme/theme1.xml"/><Relationship Id="rId5" Type="http://schemas.openxmlformats.org/officeDocument/2006/relationships/slideMaster" Target="slideMasters/slideMaster5.xml"/><Relationship Id="rId19" Type="http://schemas.openxmlformats.org/officeDocument/2006/relationships/slide" Target="slides/slide13.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presProps" Target="presProps.xml"/><Relationship Id="rId8" Type="http://schemas.openxmlformats.org/officeDocument/2006/relationships/slide" Target="slides/slide2.xml"/><Relationship Id="rId51" Type="http://schemas.openxmlformats.org/officeDocument/2006/relationships/slide" Target="slides/slide45.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tableStyles" Target="tableStyles.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viewProps" Target="viewProps.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8251841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645332" y="2194560"/>
            <a:ext cx="12386548" cy="7680960"/>
          </a:xfrm>
        </p:spPr>
        <p:txBody>
          <a:bodyPr anchor="b"/>
          <a:lstStyle>
            <a:lvl1pPr>
              <a:defRPr sz="13440"/>
            </a:lvl1pPr>
          </a:lstStyle>
          <a:p>
            <a:r>
              <a:rPr lang="en-US"/>
              <a:t>Click to edit Master title style</a:t>
            </a:r>
            <a:endParaRPr lang="en-US" dirty="0"/>
          </a:p>
        </p:txBody>
      </p:sp>
      <p:sp>
        <p:nvSpPr>
          <p:cNvPr id="3" name="Content Placeholder 2"/>
          <p:cNvSpPr>
            <a:spLocks noGrp="1"/>
          </p:cNvSpPr>
          <p:nvPr>
            <p:ph idx="1"/>
          </p:nvPr>
        </p:nvSpPr>
        <p:spPr>
          <a:xfrm>
            <a:off x="16327042" y="4739647"/>
            <a:ext cx="19442430" cy="23393400"/>
          </a:xfrm>
        </p:spPr>
        <p:txBody>
          <a:bodyPr/>
          <a:lstStyle>
            <a:lvl1pPr>
              <a:defRPr sz="13440"/>
            </a:lvl1pPr>
            <a:lvl2pPr>
              <a:defRPr sz="11760"/>
            </a:lvl2pPr>
            <a:lvl3pPr>
              <a:defRPr sz="10080"/>
            </a:lvl3pPr>
            <a:lvl4pPr>
              <a:defRPr sz="8400"/>
            </a:lvl4pPr>
            <a:lvl5pPr>
              <a:defRPr sz="8400"/>
            </a:lvl5pPr>
            <a:lvl6pPr>
              <a:defRPr sz="8400"/>
            </a:lvl6pPr>
            <a:lvl7pPr>
              <a:defRPr sz="8400"/>
            </a:lvl7pPr>
            <a:lvl8pPr>
              <a:defRPr sz="8400"/>
            </a:lvl8pPr>
            <a:lvl9pPr>
              <a:defRPr sz="8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645332" y="9875520"/>
            <a:ext cx="12386548" cy="18295622"/>
          </a:xfrm>
        </p:spPr>
        <p:txBody>
          <a:bodyPr/>
          <a:lstStyle>
            <a:lvl1pPr marL="0" indent="0">
              <a:buNone/>
              <a:defRPr sz="6720"/>
            </a:lvl1pPr>
            <a:lvl2pPr marL="1920240" indent="0">
              <a:buNone/>
              <a:defRPr sz="5880"/>
            </a:lvl2pPr>
            <a:lvl3pPr marL="3840480" indent="0">
              <a:buNone/>
              <a:defRPr sz="5040"/>
            </a:lvl3pPr>
            <a:lvl4pPr marL="5760720" indent="0">
              <a:buNone/>
              <a:defRPr sz="4200"/>
            </a:lvl4pPr>
            <a:lvl5pPr marL="7680960" indent="0">
              <a:buNone/>
              <a:defRPr sz="4200"/>
            </a:lvl5pPr>
            <a:lvl6pPr marL="9601200" indent="0">
              <a:buNone/>
              <a:defRPr sz="4200"/>
            </a:lvl6pPr>
            <a:lvl7pPr marL="11521440" indent="0">
              <a:buNone/>
              <a:defRPr sz="4200"/>
            </a:lvl7pPr>
            <a:lvl8pPr marL="13441680" indent="0">
              <a:buNone/>
              <a:defRPr sz="4200"/>
            </a:lvl8pPr>
            <a:lvl9pPr marL="15361920" indent="0">
              <a:buNone/>
              <a:defRPr sz="4200"/>
            </a:lvl9pPr>
          </a:lstStyle>
          <a:p>
            <a:pPr lvl="0"/>
            <a:r>
              <a:rPr lang="en-US"/>
              <a:t>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11/16/2025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5148823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645332" y="2194560"/>
            <a:ext cx="12386548" cy="7680960"/>
          </a:xfrm>
        </p:spPr>
        <p:txBody>
          <a:bodyPr anchor="b"/>
          <a:lstStyle>
            <a:lvl1pPr>
              <a:defRPr sz="13440"/>
            </a:lvl1pPr>
          </a:lstStyle>
          <a:p>
            <a:r>
              <a:rPr lang="en-US"/>
              <a:t>Click to edit Master title style</a:t>
            </a:r>
            <a:endParaRPr lang="en-US" dirty="0"/>
          </a:p>
        </p:txBody>
      </p:sp>
      <p:sp>
        <p:nvSpPr>
          <p:cNvPr id="3" name="Picture Placeholder 2"/>
          <p:cNvSpPr>
            <a:spLocks noGrp="1" noChangeAspect="1"/>
          </p:cNvSpPr>
          <p:nvPr>
            <p:ph type="pic" idx="1"/>
          </p:nvPr>
        </p:nvSpPr>
        <p:spPr>
          <a:xfrm>
            <a:off x="16327042" y="4739647"/>
            <a:ext cx="19442430" cy="23393400"/>
          </a:xfrm>
        </p:spPr>
        <p:txBody>
          <a:bodyPr anchor="t"/>
          <a:lstStyle>
            <a:lvl1pPr marL="0" indent="0">
              <a:buNone/>
              <a:defRPr sz="13440"/>
            </a:lvl1pPr>
            <a:lvl2pPr marL="1920240" indent="0">
              <a:buNone/>
              <a:defRPr sz="11760"/>
            </a:lvl2pPr>
            <a:lvl3pPr marL="3840480" indent="0">
              <a:buNone/>
              <a:defRPr sz="10080"/>
            </a:lvl3pPr>
            <a:lvl4pPr marL="5760720" indent="0">
              <a:buNone/>
              <a:defRPr sz="8400"/>
            </a:lvl4pPr>
            <a:lvl5pPr marL="7680960" indent="0">
              <a:buNone/>
              <a:defRPr sz="8400"/>
            </a:lvl5pPr>
            <a:lvl6pPr marL="9601200" indent="0">
              <a:buNone/>
              <a:defRPr sz="8400"/>
            </a:lvl6pPr>
            <a:lvl7pPr marL="11521440" indent="0">
              <a:buNone/>
              <a:defRPr sz="8400"/>
            </a:lvl7pPr>
            <a:lvl8pPr marL="13441680" indent="0">
              <a:buNone/>
              <a:defRPr sz="8400"/>
            </a:lvl8pPr>
            <a:lvl9pPr marL="15361920" indent="0">
              <a:buNone/>
              <a:defRPr sz="8400"/>
            </a:lvl9pPr>
          </a:lstStyle>
          <a:p>
            <a:r>
              <a:rPr lang="en-US" dirty="0"/>
              <a:t>Click icon to add picture</a:t>
            </a:r>
          </a:p>
        </p:txBody>
      </p:sp>
      <p:sp>
        <p:nvSpPr>
          <p:cNvPr id="4" name="Text Placeholder 3"/>
          <p:cNvSpPr>
            <a:spLocks noGrp="1"/>
          </p:cNvSpPr>
          <p:nvPr>
            <p:ph type="body" sz="half" idx="2"/>
          </p:nvPr>
        </p:nvSpPr>
        <p:spPr>
          <a:xfrm>
            <a:off x="2645332" y="9875520"/>
            <a:ext cx="12386548" cy="18295622"/>
          </a:xfrm>
        </p:spPr>
        <p:txBody>
          <a:bodyPr/>
          <a:lstStyle>
            <a:lvl1pPr marL="0" indent="0">
              <a:buNone/>
              <a:defRPr sz="6720"/>
            </a:lvl1pPr>
            <a:lvl2pPr marL="1920240" indent="0">
              <a:buNone/>
              <a:defRPr sz="5880"/>
            </a:lvl2pPr>
            <a:lvl3pPr marL="3840480" indent="0">
              <a:buNone/>
              <a:defRPr sz="5040"/>
            </a:lvl3pPr>
            <a:lvl4pPr marL="5760720" indent="0">
              <a:buNone/>
              <a:defRPr sz="4200"/>
            </a:lvl4pPr>
            <a:lvl5pPr marL="7680960" indent="0">
              <a:buNone/>
              <a:defRPr sz="4200"/>
            </a:lvl5pPr>
            <a:lvl6pPr marL="9601200" indent="0">
              <a:buNone/>
              <a:defRPr sz="4200"/>
            </a:lvl6pPr>
            <a:lvl7pPr marL="11521440" indent="0">
              <a:buNone/>
              <a:defRPr sz="4200"/>
            </a:lvl7pPr>
            <a:lvl8pPr marL="13441680" indent="0">
              <a:buNone/>
              <a:defRPr sz="4200"/>
            </a:lvl8pPr>
            <a:lvl9pPr marL="15361920" indent="0">
              <a:buNone/>
              <a:defRPr sz="4200"/>
            </a:lvl9pPr>
          </a:lstStyle>
          <a:p>
            <a:pPr lvl="0"/>
            <a:r>
              <a:rPr lang="en-US"/>
              <a:t>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11/16/2025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14894630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11/16/2025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37574587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7483437" y="1752600"/>
            <a:ext cx="8281035" cy="2789682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640332" y="1752600"/>
            <a:ext cx="24363045" cy="27896822"/>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11/16/2025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6386181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481843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880360" y="5387342"/>
            <a:ext cx="32644080" cy="11460480"/>
          </a:xfrm>
        </p:spPr>
        <p:txBody>
          <a:bodyPr anchor="b"/>
          <a:lstStyle>
            <a:lvl1pPr algn="ctr">
              <a:defRPr sz="25200"/>
            </a:lvl1pPr>
          </a:lstStyle>
          <a:p>
            <a:r>
              <a:rPr lang="en-US"/>
              <a:t>Click to edit Master title style</a:t>
            </a:r>
            <a:endParaRPr lang="en-US" dirty="0"/>
          </a:p>
        </p:txBody>
      </p:sp>
      <p:sp>
        <p:nvSpPr>
          <p:cNvPr id="3" name="Subtitle 2"/>
          <p:cNvSpPr>
            <a:spLocks noGrp="1"/>
          </p:cNvSpPr>
          <p:nvPr>
            <p:ph type="subTitle" idx="1"/>
          </p:nvPr>
        </p:nvSpPr>
        <p:spPr>
          <a:xfrm>
            <a:off x="4800600" y="17289782"/>
            <a:ext cx="28803600" cy="7947658"/>
          </a:xfrm>
        </p:spPr>
        <p:txBody>
          <a:bodyPr/>
          <a:lstStyle>
            <a:lvl1pPr marL="0" indent="0" algn="ctr">
              <a:buNone/>
              <a:defRPr sz="10080"/>
            </a:lvl1pPr>
            <a:lvl2pPr marL="1920240" indent="0" algn="ctr">
              <a:buNone/>
              <a:defRPr sz="8400"/>
            </a:lvl2pPr>
            <a:lvl3pPr marL="3840480" indent="0" algn="ctr">
              <a:buNone/>
              <a:defRPr sz="7560"/>
            </a:lvl3pPr>
            <a:lvl4pPr marL="5760720" indent="0" algn="ctr">
              <a:buNone/>
              <a:defRPr sz="6720"/>
            </a:lvl4pPr>
            <a:lvl5pPr marL="7680960" indent="0" algn="ctr">
              <a:buNone/>
              <a:defRPr sz="6720"/>
            </a:lvl5pPr>
            <a:lvl6pPr marL="9601200" indent="0" algn="ctr">
              <a:buNone/>
              <a:defRPr sz="6720"/>
            </a:lvl6pPr>
            <a:lvl7pPr marL="11521440" indent="0" algn="ctr">
              <a:buNone/>
              <a:defRPr sz="6720"/>
            </a:lvl7pPr>
            <a:lvl8pPr marL="13441680" indent="0" algn="ctr">
              <a:buNone/>
              <a:defRPr sz="6720"/>
            </a:lvl8pPr>
            <a:lvl9pPr marL="15361920" indent="0" algn="ctr">
              <a:buNone/>
              <a:defRPr sz="672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11/16/2025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21814881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11/16/2025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19404922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620330" y="8206749"/>
            <a:ext cx="33124140" cy="13693138"/>
          </a:xfrm>
        </p:spPr>
        <p:txBody>
          <a:bodyPr anchor="b"/>
          <a:lstStyle>
            <a:lvl1pPr>
              <a:defRPr sz="25200"/>
            </a:lvl1pPr>
          </a:lstStyle>
          <a:p>
            <a:r>
              <a:rPr lang="en-US"/>
              <a:t>Click to edit Master title style</a:t>
            </a:r>
            <a:endParaRPr lang="en-US" dirty="0"/>
          </a:p>
        </p:txBody>
      </p:sp>
      <p:sp>
        <p:nvSpPr>
          <p:cNvPr id="3" name="Text Placeholder 2"/>
          <p:cNvSpPr>
            <a:spLocks noGrp="1"/>
          </p:cNvSpPr>
          <p:nvPr>
            <p:ph type="body" idx="1"/>
          </p:nvPr>
        </p:nvSpPr>
        <p:spPr>
          <a:xfrm>
            <a:off x="2620330" y="22029429"/>
            <a:ext cx="33124140" cy="7200898"/>
          </a:xfrm>
        </p:spPr>
        <p:txBody>
          <a:bodyPr/>
          <a:lstStyle>
            <a:lvl1pPr marL="0" indent="0">
              <a:buNone/>
              <a:defRPr sz="10080">
                <a:solidFill>
                  <a:schemeClr val="tx1"/>
                </a:solidFill>
              </a:defRPr>
            </a:lvl1pPr>
            <a:lvl2pPr marL="1920240" indent="0">
              <a:buNone/>
              <a:defRPr sz="8400">
                <a:solidFill>
                  <a:schemeClr val="tx1">
                    <a:tint val="75000"/>
                  </a:schemeClr>
                </a:solidFill>
              </a:defRPr>
            </a:lvl2pPr>
            <a:lvl3pPr marL="3840480" indent="0">
              <a:buNone/>
              <a:defRPr sz="7560">
                <a:solidFill>
                  <a:schemeClr val="tx1">
                    <a:tint val="75000"/>
                  </a:schemeClr>
                </a:solidFill>
              </a:defRPr>
            </a:lvl3pPr>
            <a:lvl4pPr marL="5760720" indent="0">
              <a:buNone/>
              <a:defRPr sz="6720">
                <a:solidFill>
                  <a:schemeClr val="tx1">
                    <a:tint val="75000"/>
                  </a:schemeClr>
                </a:solidFill>
              </a:defRPr>
            </a:lvl4pPr>
            <a:lvl5pPr marL="7680960" indent="0">
              <a:buNone/>
              <a:defRPr sz="6720">
                <a:solidFill>
                  <a:schemeClr val="tx1">
                    <a:tint val="75000"/>
                  </a:schemeClr>
                </a:solidFill>
              </a:defRPr>
            </a:lvl5pPr>
            <a:lvl6pPr marL="9601200" indent="0">
              <a:buNone/>
              <a:defRPr sz="6720">
                <a:solidFill>
                  <a:schemeClr val="tx1">
                    <a:tint val="75000"/>
                  </a:schemeClr>
                </a:solidFill>
              </a:defRPr>
            </a:lvl6pPr>
            <a:lvl7pPr marL="11521440" indent="0">
              <a:buNone/>
              <a:defRPr sz="6720">
                <a:solidFill>
                  <a:schemeClr val="tx1">
                    <a:tint val="75000"/>
                  </a:schemeClr>
                </a:solidFill>
              </a:defRPr>
            </a:lvl7pPr>
            <a:lvl8pPr marL="13441680" indent="0">
              <a:buNone/>
              <a:defRPr sz="6720">
                <a:solidFill>
                  <a:schemeClr val="tx1">
                    <a:tint val="75000"/>
                  </a:schemeClr>
                </a:solidFill>
              </a:defRPr>
            </a:lvl8pPr>
            <a:lvl9pPr marL="15361920" indent="0">
              <a:buNone/>
              <a:defRPr sz="672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764DE79-268F-4C1A-8933-263129D2AF90}" type="datetimeFigureOut">
              <a:rPr lang="en-US" smtClean="0"/>
              <a:t>11/16/2025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65817467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640330" y="8763000"/>
            <a:ext cx="16322040" cy="208864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19442430" y="8763000"/>
            <a:ext cx="16322040" cy="208864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smtClean="0"/>
              <a:t>11/16/2025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9824293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645332" y="1752607"/>
            <a:ext cx="33124140" cy="6362702"/>
          </a:xfrm>
        </p:spPr>
        <p:txBody>
          <a:bodyPr/>
          <a:lstStyle/>
          <a:p>
            <a:r>
              <a:rPr lang="en-US"/>
              <a:t>Click to edit Master title style</a:t>
            </a:r>
            <a:endParaRPr lang="en-US" dirty="0"/>
          </a:p>
        </p:txBody>
      </p:sp>
      <p:sp>
        <p:nvSpPr>
          <p:cNvPr id="3" name="Text Placeholder 2"/>
          <p:cNvSpPr>
            <a:spLocks noGrp="1"/>
          </p:cNvSpPr>
          <p:nvPr>
            <p:ph type="body" idx="1"/>
          </p:nvPr>
        </p:nvSpPr>
        <p:spPr>
          <a:xfrm>
            <a:off x="2645336" y="8069582"/>
            <a:ext cx="16247028" cy="3954778"/>
          </a:xfrm>
        </p:spPr>
        <p:txBody>
          <a:bodyPr anchor="b"/>
          <a:lstStyle>
            <a:lvl1pPr marL="0" indent="0">
              <a:buNone/>
              <a:defRPr sz="10080" b="1"/>
            </a:lvl1pPr>
            <a:lvl2pPr marL="1920240" indent="0">
              <a:buNone/>
              <a:defRPr sz="8400" b="1"/>
            </a:lvl2pPr>
            <a:lvl3pPr marL="3840480" indent="0">
              <a:buNone/>
              <a:defRPr sz="7560" b="1"/>
            </a:lvl3pPr>
            <a:lvl4pPr marL="5760720" indent="0">
              <a:buNone/>
              <a:defRPr sz="6720" b="1"/>
            </a:lvl4pPr>
            <a:lvl5pPr marL="7680960" indent="0">
              <a:buNone/>
              <a:defRPr sz="6720" b="1"/>
            </a:lvl5pPr>
            <a:lvl6pPr marL="9601200" indent="0">
              <a:buNone/>
              <a:defRPr sz="6720" b="1"/>
            </a:lvl6pPr>
            <a:lvl7pPr marL="11521440" indent="0">
              <a:buNone/>
              <a:defRPr sz="6720" b="1"/>
            </a:lvl7pPr>
            <a:lvl8pPr marL="13441680" indent="0">
              <a:buNone/>
              <a:defRPr sz="6720" b="1"/>
            </a:lvl8pPr>
            <a:lvl9pPr marL="15361920" indent="0">
              <a:buNone/>
              <a:defRPr sz="6720" b="1"/>
            </a:lvl9pPr>
          </a:lstStyle>
          <a:p>
            <a:pPr lvl="0"/>
            <a:r>
              <a:rPr lang="en-US"/>
              <a:t>Edit Master text styles</a:t>
            </a:r>
          </a:p>
        </p:txBody>
      </p:sp>
      <p:sp>
        <p:nvSpPr>
          <p:cNvPr id="4" name="Content Placeholder 3"/>
          <p:cNvSpPr>
            <a:spLocks noGrp="1"/>
          </p:cNvSpPr>
          <p:nvPr>
            <p:ph sz="half" idx="2"/>
          </p:nvPr>
        </p:nvSpPr>
        <p:spPr>
          <a:xfrm>
            <a:off x="2645336" y="12024360"/>
            <a:ext cx="16247028" cy="176860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19442432" y="8069582"/>
            <a:ext cx="16327042" cy="3954778"/>
          </a:xfrm>
        </p:spPr>
        <p:txBody>
          <a:bodyPr anchor="b"/>
          <a:lstStyle>
            <a:lvl1pPr marL="0" indent="0">
              <a:buNone/>
              <a:defRPr sz="10080" b="1"/>
            </a:lvl1pPr>
            <a:lvl2pPr marL="1920240" indent="0">
              <a:buNone/>
              <a:defRPr sz="8400" b="1"/>
            </a:lvl2pPr>
            <a:lvl3pPr marL="3840480" indent="0">
              <a:buNone/>
              <a:defRPr sz="7560" b="1"/>
            </a:lvl3pPr>
            <a:lvl4pPr marL="5760720" indent="0">
              <a:buNone/>
              <a:defRPr sz="6720" b="1"/>
            </a:lvl4pPr>
            <a:lvl5pPr marL="7680960" indent="0">
              <a:buNone/>
              <a:defRPr sz="6720" b="1"/>
            </a:lvl5pPr>
            <a:lvl6pPr marL="9601200" indent="0">
              <a:buNone/>
              <a:defRPr sz="6720" b="1"/>
            </a:lvl6pPr>
            <a:lvl7pPr marL="11521440" indent="0">
              <a:buNone/>
              <a:defRPr sz="6720" b="1"/>
            </a:lvl7pPr>
            <a:lvl8pPr marL="13441680" indent="0">
              <a:buNone/>
              <a:defRPr sz="6720" b="1"/>
            </a:lvl8pPr>
            <a:lvl9pPr marL="15361920" indent="0">
              <a:buNone/>
              <a:defRPr sz="6720" b="1"/>
            </a:lvl9pPr>
          </a:lstStyle>
          <a:p>
            <a:pPr lvl="0"/>
            <a:r>
              <a:rPr lang="en-US"/>
              <a:t>Edit Master text styles</a:t>
            </a:r>
          </a:p>
        </p:txBody>
      </p:sp>
      <p:sp>
        <p:nvSpPr>
          <p:cNvPr id="6" name="Content Placeholder 5"/>
          <p:cNvSpPr>
            <a:spLocks noGrp="1"/>
          </p:cNvSpPr>
          <p:nvPr>
            <p:ph sz="quarter" idx="4"/>
          </p:nvPr>
        </p:nvSpPr>
        <p:spPr>
          <a:xfrm>
            <a:off x="19442432" y="12024360"/>
            <a:ext cx="16327042" cy="176860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smtClean="0"/>
              <a:t>11/16/2025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3053888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7 COLUMN - 1">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077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smtClean="0"/>
              <a:t>11/16/2025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24443055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smtClean="0"/>
              <a:t>11/16/2025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18223040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645332" y="2194560"/>
            <a:ext cx="12386548" cy="7680960"/>
          </a:xfrm>
        </p:spPr>
        <p:txBody>
          <a:bodyPr anchor="b"/>
          <a:lstStyle>
            <a:lvl1pPr>
              <a:defRPr sz="13440"/>
            </a:lvl1pPr>
          </a:lstStyle>
          <a:p>
            <a:r>
              <a:rPr lang="en-US"/>
              <a:t>Click to edit Master title style</a:t>
            </a:r>
            <a:endParaRPr lang="en-US" dirty="0"/>
          </a:p>
        </p:txBody>
      </p:sp>
      <p:sp>
        <p:nvSpPr>
          <p:cNvPr id="3" name="Content Placeholder 2"/>
          <p:cNvSpPr>
            <a:spLocks noGrp="1"/>
          </p:cNvSpPr>
          <p:nvPr>
            <p:ph idx="1"/>
          </p:nvPr>
        </p:nvSpPr>
        <p:spPr>
          <a:xfrm>
            <a:off x="16327042" y="4739647"/>
            <a:ext cx="19442430" cy="23393400"/>
          </a:xfrm>
        </p:spPr>
        <p:txBody>
          <a:bodyPr/>
          <a:lstStyle>
            <a:lvl1pPr>
              <a:defRPr sz="13440"/>
            </a:lvl1pPr>
            <a:lvl2pPr>
              <a:defRPr sz="11760"/>
            </a:lvl2pPr>
            <a:lvl3pPr>
              <a:defRPr sz="10080"/>
            </a:lvl3pPr>
            <a:lvl4pPr>
              <a:defRPr sz="8400"/>
            </a:lvl4pPr>
            <a:lvl5pPr>
              <a:defRPr sz="8400"/>
            </a:lvl5pPr>
            <a:lvl6pPr>
              <a:defRPr sz="8400"/>
            </a:lvl6pPr>
            <a:lvl7pPr>
              <a:defRPr sz="8400"/>
            </a:lvl7pPr>
            <a:lvl8pPr>
              <a:defRPr sz="8400"/>
            </a:lvl8pPr>
            <a:lvl9pPr>
              <a:defRPr sz="8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645332" y="9875520"/>
            <a:ext cx="12386548" cy="18295622"/>
          </a:xfrm>
        </p:spPr>
        <p:txBody>
          <a:bodyPr/>
          <a:lstStyle>
            <a:lvl1pPr marL="0" indent="0">
              <a:buNone/>
              <a:defRPr sz="6720"/>
            </a:lvl1pPr>
            <a:lvl2pPr marL="1920240" indent="0">
              <a:buNone/>
              <a:defRPr sz="5880"/>
            </a:lvl2pPr>
            <a:lvl3pPr marL="3840480" indent="0">
              <a:buNone/>
              <a:defRPr sz="5040"/>
            </a:lvl3pPr>
            <a:lvl4pPr marL="5760720" indent="0">
              <a:buNone/>
              <a:defRPr sz="4200"/>
            </a:lvl4pPr>
            <a:lvl5pPr marL="7680960" indent="0">
              <a:buNone/>
              <a:defRPr sz="4200"/>
            </a:lvl5pPr>
            <a:lvl6pPr marL="9601200" indent="0">
              <a:buNone/>
              <a:defRPr sz="4200"/>
            </a:lvl6pPr>
            <a:lvl7pPr marL="11521440" indent="0">
              <a:buNone/>
              <a:defRPr sz="4200"/>
            </a:lvl7pPr>
            <a:lvl8pPr marL="13441680" indent="0">
              <a:buNone/>
              <a:defRPr sz="4200"/>
            </a:lvl8pPr>
            <a:lvl9pPr marL="15361920" indent="0">
              <a:buNone/>
              <a:defRPr sz="4200"/>
            </a:lvl9pPr>
          </a:lstStyle>
          <a:p>
            <a:pPr lvl="0"/>
            <a:r>
              <a:rPr lang="en-US"/>
              <a:t>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11/16/2025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11086773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645332" y="2194560"/>
            <a:ext cx="12386548" cy="7680960"/>
          </a:xfrm>
        </p:spPr>
        <p:txBody>
          <a:bodyPr anchor="b"/>
          <a:lstStyle>
            <a:lvl1pPr>
              <a:defRPr sz="13440"/>
            </a:lvl1pPr>
          </a:lstStyle>
          <a:p>
            <a:r>
              <a:rPr lang="en-US"/>
              <a:t>Click to edit Master title style</a:t>
            </a:r>
            <a:endParaRPr lang="en-US" dirty="0"/>
          </a:p>
        </p:txBody>
      </p:sp>
      <p:sp>
        <p:nvSpPr>
          <p:cNvPr id="3" name="Picture Placeholder 2"/>
          <p:cNvSpPr>
            <a:spLocks noGrp="1" noChangeAspect="1"/>
          </p:cNvSpPr>
          <p:nvPr>
            <p:ph type="pic" idx="1"/>
          </p:nvPr>
        </p:nvSpPr>
        <p:spPr>
          <a:xfrm>
            <a:off x="16327042" y="4739647"/>
            <a:ext cx="19442430" cy="23393400"/>
          </a:xfrm>
        </p:spPr>
        <p:txBody>
          <a:bodyPr anchor="t"/>
          <a:lstStyle>
            <a:lvl1pPr marL="0" indent="0">
              <a:buNone/>
              <a:defRPr sz="13440"/>
            </a:lvl1pPr>
            <a:lvl2pPr marL="1920240" indent="0">
              <a:buNone/>
              <a:defRPr sz="11760"/>
            </a:lvl2pPr>
            <a:lvl3pPr marL="3840480" indent="0">
              <a:buNone/>
              <a:defRPr sz="10080"/>
            </a:lvl3pPr>
            <a:lvl4pPr marL="5760720" indent="0">
              <a:buNone/>
              <a:defRPr sz="8400"/>
            </a:lvl4pPr>
            <a:lvl5pPr marL="7680960" indent="0">
              <a:buNone/>
              <a:defRPr sz="8400"/>
            </a:lvl5pPr>
            <a:lvl6pPr marL="9601200" indent="0">
              <a:buNone/>
              <a:defRPr sz="8400"/>
            </a:lvl6pPr>
            <a:lvl7pPr marL="11521440" indent="0">
              <a:buNone/>
              <a:defRPr sz="8400"/>
            </a:lvl7pPr>
            <a:lvl8pPr marL="13441680" indent="0">
              <a:buNone/>
              <a:defRPr sz="8400"/>
            </a:lvl8pPr>
            <a:lvl9pPr marL="15361920" indent="0">
              <a:buNone/>
              <a:defRPr sz="8400"/>
            </a:lvl9pPr>
          </a:lstStyle>
          <a:p>
            <a:r>
              <a:rPr lang="en-US" dirty="0"/>
              <a:t>Click icon to add picture</a:t>
            </a:r>
          </a:p>
        </p:txBody>
      </p:sp>
      <p:sp>
        <p:nvSpPr>
          <p:cNvPr id="4" name="Text Placeholder 3"/>
          <p:cNvSpPr>
            <a:spLocks noGrp="1"/>
          </p:cNvSpPr>
          <p:nvPr>
            <p:ph type="body" sz="half" idx="2"/>
          </p:nvPr>
        </p:nvSpPr>
        <p:spPr>
          <a:xfrm>
            <a:off x="2645332" y="9875520"/>
            <a:ext cx="12386548" cy="18295622"/>
          </a:xfrm>
        </p:spPr>
        <p:txBody>
          <a:bodyPr/>
          <a:lstStyle>
            <a:lvl1pPr marL="0" indent="0">
              <a:buNone/>
              <a:defRPr sz="6720"/>
            </a:lvl1pPr>
            <a:lvl2pPr marL="1920240" indent="0">
              <a:buNone/>
              <a:defRPr sz="5880"/>
            </a:lvl2pPr>
            <a:lvl3pPr marL="3840480" indent="0">
              <a:buNone/>
              <a:defRPr sz="5040"/>
            </a:lvl3pPr>
            <a:lvl4pPr marL="5760720" indent="0">
              <a:buNone/>
              <a:defRPr sz="4200"/>
            </a:lvl4pPr>
            <a:lvl5pPr marL="7680960" indent="0">
              <a:buNone/>
              <a:defRPr sz="4200"/>
            </a:lvl5pPr>
            <a:lvl6pPr marL="9601200" indent="0">
              <a:buNone/>
              <a:defRPr sz="4200"/>
            </a:lvl6pPr>
            <a:lvl7pPr marL="11521440" indent="0">
              <a:buNone/>
              <a:defRPr sz="4200"/>
            </a:lvl7pPr>
            <a:lvl8pPr marL="13441680" indent="0">
              <a:buNone/>
              <a:defRPr sz="4200"/>
            </a:lvl8pPr>
            <a:lvl9pPr marL="15361920" indent="0">
              <a:buNone/>
              <a:defRPr sz="4200"/>
            </a:lvl9pPr>
          </a:lstStyle>
          <a:p>
            <a:pPr lvl="0"/>
            <a:r>
              <a:rPr lang="en-US"/>
              <a:t>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11/16/2025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2211494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11/16/2025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412148267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7483437" y="1752600"/>
            <a:ext cx="8281035" cy="2789682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640332" y="1752600"/>
            <a:ext cx="24363045" cy="27896822"/>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11/16/2025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33938627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52960894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880360" y="5387342"/>
            <a:ext cx="32644080" cy="11460480"/>
          </a:xfrm>
        </p:spPr>
        <p:txBody>
          <a:bodyPr anchor="b"/>
          <a:lstStyle>
            <a:lvl1pPr algn="ctr">
              <a:defRPr sz="25200"/>
            </a:lvl1pPr>
          </a:lstStyle>
          <a:p>
            <a:r>
              <a:rPr lang="en-US"/>
              <a:t>Click to edit Master title style</a:t>
            </a:r>
            <a:endParaRPr lang="en-US" dirty="0"/>
          </a:p>
        </p:txBody>
      </p:sp>
      <p:sp>
        <p:nvSpPr>
          <p:cNvPr id="3" name="Subtitle 2"/>
          <p:cNvSpPr>
            <a:spLocks noGrp="1"/>
          </p:cNvSpPr>
          <p:nvPr>
            <p:ph type="subTitle" idx="1"/>
          </p:nvPr>
        </p:nvSpPr>
        <p:spPr>
          <a:xfrm>
            <a:off x="4800600" y="17289782"/>
            <a:ext cx="28803600" cy="7947658"/>
          </a:xfrm>
        </p:spPr>
        <p:txBody>
          <a:bodyPr/>
          <a:lstStyle>
            <a:lvl1pPr marL="0" indent="0" algn="ctr">
              <a:buNone/>
              <a:defRPr sz="10080"/>
            </a:lvl1pPr>
            <a:lvl2pPr marL="1920240" indent="0" algn="ctr">
              <a:buNone/>
              <a:defRPr sz="8400"/>
            </a:lvl2pPr>
            <a:lvl3pPr marL="3840480" indent="0" algn="ctr">
              <a:buNone/>
              <a:defRPr sz="7560"/>
            </a:lvl3pPr>
            <a:lvl4pPr marL="5760720" indent="0" algn="ctr">
              <a:buNone/>
              <a:defRPr sz="6720"/>
            </a:lvl4pPr>
            <a:lvl5pPr marL="7680960" indent="0" algn="ctr">
              <a:buNone/>
              <a:defRPr sz="6720"/>
            </a:lvl5pPr>
            <a:lvl6pPr marL="9601200" indent="0" algn="ctr">
              <a:buNone/>
              <a:defRPr sz="6720"/>
            </a:lvl6pPr>
            <a:lvl7pPr marL="11521440" indent="0" algn="ctr">
              <a:buNone/>
              <a:defRPr sz="6720"/>
            </a:lvl7pPr>
            <a:lvl8pPr marL="13441680" indent="0" algn="ctr">
              <a:buNone/>
              <a:defRPr sz="6720"/>
            </a:lvl8pPr>
            <a:lvl9pPr marL="15361920" indent="0" algn="ctr">
              <a:buNone/>
              <a:defRPr sz="672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11/16/2025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87470540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11/16/2025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42090427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620330" y="8206749"/>
            <a:ext cx="33124140" cy="13693138"/>
          </a:xfrm>
        </p:spPr>
        <p:txBody>
          <a:bodyPr anchor="b"/>
          <a:lstStyle>
            <a:lvl1pPr>
              <a:defRPr sz="25200"/>
            </a:lvl1pPr>
          </a:lstStyle>
          <a:p>
            <a:r>
              <a:rPr lang="en-US"/>
              <a:t>Click to edit Master title style</a:t>
            </a:r>
            <a:endParaRPr lang="en-US" dirty="0"/>
          </a:p>
        </p:txBody>
      </p:sp>
      <p:sp>
        <p:nvSpPr>
          <p:cNvPr id="3" name="Text Placeholder 2"/>
          <p:cNvSpPr>
            <a:spLocks noGrp="1"/>
          </p:cNvSpPr>
          <p:nvPr>
            <p:ph type="body" idx="1"/>
          </p:nvPr>
        </p:nvSpPr>
        <p:spPr>
          <a:xfrm>
            <a:off x="2620330" y="22029429"/>
            <a:ext cx="33124140" cy="7200898"/>
          </a:xfrm>
        </p:spPr>
        <p:txBody>
          <a:bodyPr/>
          <a:lstStyle>
            <a:lvl1pPr marL="0" indent="0">
              <a:buNone/>
              <a:defRPr sz="10080">
                <a:solidFill>
                  <a:schemeClr val="tx1"/>
                </a:solidFill>
              </a:defRPr>
            </a:lvl1pPr>
            <a:lvl2pPr marL="1920240" indent="0">
              <a:buNone/>
              <a:defRPr sz="8400">
                <a:solidFill>
                  <a:schemeClr val="tx1">
                    <a:tint val="75000"/>
                  </a:schemeClr>
                </a:solidFill>
              </a:defRPr>
            </a:lvl2pPr>
            <a:lvl3pPr marL="3840480" indent="0">
              <a:buNone/>
              <a:defRPr sz="7560">
                <a:solidFill>
                  <a:schemeClr val="tx1">
                    <a:tint val="75000"/>
                  </a:schemeClr>
                </a:solidFill>
              </a:defRPr>
            </a:lvl3pPr>
            <a:lvl4pPr marL="5760720" indent="0">
              <a:buNone/>
              <a:defRPr sz="6720">
                <a:solidFill>
                  <a:schemeClr val="tx1">
                    <a:tint val="75000"/>
                  </a:schemeClr>
                </a:solidFill>
              </a:defRPr>
            </a:lvl4pPr>
            <a:lvl5pPr marL="7680960" indent="0">
              <a:buNone/>
              <a:defRPr sz="6720">
                <a:solidFill>
                  <a:schemeClr val="tx1">
                    <a:tint val="75000"/>
                  </a:schemeClr>
                </a:solidFill>
              </a:defRPr>
            </a:lvl5pPr>
            <a:lvl6pPr marL="9601200" indent="0">
              <a:buNone/>
              <a:defRPr sz="6720">
                <a:solidFill>
                  <a:schemeClr val="tx1">
                    <a:tint val="75000"/>
                  </a:schemeClr>
                </a:solidFill>
              </a:defRPr>
            </a:lvl6pPr>
            <a:lvl7pPr marL="11521440" indent="0">
              <a:buNone/>
              <a:defRPr sz="6720">
                <a:solidFill>
                  <a:schemeClr val="tx1">
                    <a:tint val="75000"/>
                  </a:schemeClr>
                </a:solidFill>
              </a:defRPr>
            </a:lvl7pPr>
            <a:lvl8pPr marL="13441680" indent="0">
              <a:buNone/>
              <a:defRPr sz="6720">
                <a:solidFill>
                  <a:schemeClr val="tx1">
                    <a:tint val="75000"/>
                  </a:schemeClr>
                </a:solidFill>
              </a:defRPr>
            </a:lvl8pPr>
            <a:lvl9pPr marL="15361920" indent="0">
              <a:buNone/>
              <a:defRPr sz="672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764DE79-268F-4C1A-8933-263129D2AF90}" type="datetimeFigureOut">
              <a:rPr lang="en-US" smtClean="0"/>
              <a:t>11/16/2025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9940145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880360" y="5387342"/>
            <a:ext cx="32644080" cy="11460480"/>
          </a:xfrm>
        </p:spPr>
        <p:txBody>
          <a:bodyPr anchor="b"/>
          <a:lstStyle>
            <a:lvl1pPr algn="ctr">
              <a:defRPr sz="25200"/>
            </a:lvl1pPr>
          </a:lstStyle>
          <a:p>
            <a:r>
              <a:rPr lang="en-US"/>
              <a:t>Click to edit Master title style</a:t>
            </a:r>
            <a:endParaRPr lang="en-US" dirty="0"/>
          </a:p>
        </p:txBody>
      </p:sp>
      <p:sp>
        <p:nvSpPr>
          <p:cNvPr id="3" name="Subtitle 2"/>
          <p:cNvSpPr>
            <a:spLocks noGrp="1"/>
          </p:cNvSpPr>
          <p:nvPr>
            <p:ph type="subTitle" idx="1"/>
          </p:nvPr>
        </p:nvSpPr>
        <p:spPr>
          <a:xfrm>
            <a:off x="4800600" y="17289782"/>
            <a:ext cx="28803600" cy="7947658"/>
          </a:xfrm>
        </p:spPr>
        <p:txBody>
          <a:bodyPr/>
          <a:lstStyle>
            <a:lvl1pPr marL="0" indent="0" algn="ctr">
              <a:buNone/>
              <a:defRPr sz="10080"/>
            </a:lvl1pPr>
            <a:lvl2pPr marL="1920240" indent="0" algn="ctr">
              <a:buNone/>
              <a:defRPr sz="8400"/>
            </a:lvl2pPr>
            <a:lvl3pPr marL="3840480" indent="0" algn="ctr">
              <a:buNone/>
              <a:defRPr sz="7560"/>
            </a:lvl3pPr>
            <a:lvl4pPr marL="5760720" indent="0" algn="ctr">
              <a:buNone/>
              <a:defRPr sz="6720"/>
            </a:lvl4pPr>
            <a:lvl5pPr marL="7680960" indent="0" algn="ctr">
              <a:buNone/>
              <a:defRPr sz="6720"/>
            </a:lvl5pPr>
            <a:lvl6pPr marL="9601200" indent="0" algn="ctr">
              <a:buNone/>
              <a:defRPr sz="6720"/>
            </a:lvl6pPr>
            <a:lvl7pPr marL="11521440" indent="0" algn="ctr">
              <a:buNone/>
              <a:defRPr sz="6720"/>
            </a:lvl7pPr>
            <a:lvl8pPr marL="13441680" indent="0" algn="ctr">
              <a:buNone/>
              <a:defRPr sz="6720"/>
            </a:lvl8pPr>
            <a:lvl9pPr marL="15361920" indent="0" algn="ctr">
              <a:buNone/>
              <a:defRPr sz="672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11/16/2025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15072044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640330" y="8763000"/>
            <a:ext cx="16322040" cy="208864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19442430" y="8763000"/>
            <a:ext cx="16322040" cy="208864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smtClean="0"/>
              <a:t>11/16/2025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35407720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645332" y="1752607"/>
            <a:ext cx="33124140" cy="6362702"/>
          </a:xfrm>
        </p:spPr>
        <p:txBody>
          <a:bodyPr/>
          <a:lstStyle/>
          <a:p>
            <a:r>
              <a:rPr lang="en-US"/>
              <a:t>Click to edit Master title style</a:t>
            </a:r>
            <a:endParaRPr lang="en-US" dirty="0"/>
          </a:p>
        </p:txBody>
      </p:sp>
      <p:sp>
        <p:nvSpPr>
          <p:cNvPr id="3" name="Text Placeholder 2"/>
          <p:cNvSpPr>
            <a:spLocks noGrp="1"/>
          </p:cNvSpPr>
          <p:nvPr>
            <p:ph type="body" idx="1"/>
          </p:nvPr>
        </p:nvSpPr>
        <p:spPr>
          <a:xfrm>
            <a:off x="2645336" y="8069582"/>
            <a:ext cx="16247028" cy="3954778"/>
          </a:xfrm>
        </p:spPr>
        <p:txBody>
          <a:bodyPr anchor="b"/>
          <a:lstStyle>
            <a:lvl1pPr marL="0" indent="0">
              <a:buNone/>
              <a:defRPr sz="10080" b="1"/>
            </a:lvl1pPr>
            <a:lvl2pPr marL="1920240" indent="0">
              <a:buNone/>
              <a:defRPr sz="8400" b="1"/>
            </a:lvl2pPr>
            <a:lvl3pPr marL="3840480" indent="0">
              <a:buNone/>
              <a:defRPr sz="7560" b="1"/>
            </a:lvl3pPr>
            <a:lvl4pPr marL="5760720" indent="0">
              <a:buNone/>
              <a:defRPr sz="6720" b="1"/>
            </a:lvl4pPr>
            <a:lvl5pPr marL="7680960" indent="0">
              <a:buNone/>
              <a:defRPr sz="6720" b="1"/>
            </a:lvl5pPr>
            <a:lvl6pPr marL="9601200" indent="0">
              <a:buNone/>
              <a:defRPr sz="6720" b="1"/>
            </a:lvl6pPr>
            <a:lvl7pPr marL="11521440" indent="0">
              <a:buNone/>
              <a:defRPr sz="6720" b="1"/>
            </a:lvl7pPr>
            <a:lvl8pPr marL="13441680" indent="0">
              <a:buNone/>
              <a:defRPr sz="6720" b="1"/>
            </a:lvl8pPr>
            <a:lvl9pPr marL="15361920" indent="0">
              <a:buNone/>
              <a:defRPr sz="6720" b="1"/>
            </a:lvl9pPr>
          </a:lstStyle>
          <a:p>
            <a:pPr lvl="0"/>
            <a:r>
              <a:rPr lang="en-US"/>
              <a:t>Edit Master text styles</a:t>
            </a:r>
          </a:p>
        </p:txBody>
      </p:sp>
      <p:sp>
        <p:nvSpPr>
          <p:cNvPr id="4" name="Content Placeholder 3"/>
          <p:cNvSpPr>
            <a:spLocks noGrp="1"/>
          </p:cNvSpPr>
          <p:nvPr>
            <p:ph sz="half" idx="2"/>
          </p:nvPr>
        </p:nvSpPr>
        <p:spPr>
          <a:xfrm>
            <a:off x="2645336" y="12024360"/>
            <a:ext cx="16247028" cy="176860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19442432" y="8069582"/>
            <a:ext cx="16327042" cy="3954778"/>
          </a:xfrm>
        </p:spPr>
        <p:txBody>
          <a:bodyPr anchor="b"/>
          <a:lstStyle>
            <a:lvl1pPr marL="0" indent="0">
              <a:buNone/>
              <a:defRPr sz="10080" b="1"/>
            </a:lvl1pPr>
            <a:lvl2pPr marL="1920240" indent="0">
              <a:buNone/>
              <a:defRPr sz="8400" b="1"/>
            </a:lvl2pPr>
            <a:lvl3pPr marL="3840480" indent="0">
              <a:buNone/>
              <a:defRPr sz="7560" b="1"/>
            </a:lvl3pPr>
            <a:lvl4pPr marL="5760720" indent="0">
              <a:buNone/>
              <a:defRPr sz="6720" b="1"/>
            </a:lvl4pPr>
            <a:lvl5pPr marL="7680960" indent="0">
              <a:buNone/>
              <a:defRPr sz="6720" b="1"/>
            </a:lvl5pPr>
            <a:lvl6pPr marL="9601200" indent="0">
              <a:buNone/>
              <a:defRPr sz="6720" b="1"/>
            </a:lvl6pPr>
            <a:lvl7pPr marL="11521440" indent="0">
              <a:buNone/>
              <a:defRPr sz="6720" b="1"/>
            </a:lvl7pPr>
            <a:lvl8pPr marL="13441680" indent="0">
              <a:buNone/>
              <a:defRPr sz="6720" b="1"/>
            </a:lvl8pPr>
            <a:lvl9pPr marL="15361920" indent="0">
              <a:buNone/>
              <a:defRPr sz="6720" b="1"/>
            </a:lvl9pPr>
          </a:lstStyle>
          <a:p>
            <a:pPr lvl="0"/>
            <a:r>
              <a:rPr lang="en-US"/>
              <a:t>Edit Master text styles</a:t>
            </a:r>
          </a:p>
        </p:txBody>
      </p:sp>
      <p:sp>
        <p:nvSpPr>
          <p:cNvPr id="6" name="Content Placeholder 5"/>
          <p:cNvSpPr>
            <a:spLocks noGrp="1"/>
          </p:cNvSpPr>
          <p:nvPr>
            <p:ph sz="quarter" idx="4"/>
          </p:nvPr>
        </p:nvSpPr>
        <p:spPr>
          <a:xfrm>
            <a:off x="19442432" y="12024360"/>
            <a:ext cx="16327042" cy="176860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smtClean="0"/>
              <a:t>11/16/2025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25422337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smtClean="0"/>
              <a:t>11/16/2025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69217189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smtClean="0"/>
              <a:t>11/16/2025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47859893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645332" y="2194560"/>
            <a:ext cx="12386548" cy="7680960"/>
          </a:xfrm>
        </p:spPr>
        <p:txBody>
          <a:bodyPr anchor="b"/>
          <a:lstStyle>
            <a:lvl1pPr>
              <a:defRPr sz="13440"/>
            </a:lvl1pPr>
          </a:lstStyle>
          <a:p>
            <a:r>
              <a:rPr lang="en-US"/>
              <a:t>Click to edit Master title style</a:t>
            </a:r>
            <a:endParaRPr lang="en-US" dirty="0"/>
          </a:p>
        </p:txBody>
      </p:sp>
      <p:sp>
        <p:nvSpPr>
          <p:cNvPr id="3" name="Content Placeholder 2"/>
          <p:cNvSpPr>
            <a:spLocks noGrp="1"/>
          </p:cNvSpPr>
          <p:nvPr>
            <p:ph idx="1"/>
          </p:nvPr>
        </p:nvSpPr>
        <p:spPr>
          <a:xfrm>
            <a:off x="16327042" y="4739647"/>
            <a:ext cx="19442430" cy="23393400"/>
          </a:xfrm>
        </p:spPr>
        <p:txBody>
          <a:bodyPr/>
          <a:lstStyle>
            <a:lvl1pPr>
              <a:defRPr sz="13440"/>
            </a:lvl1pPr>
            <a:lvl2pPr>
              <a:defRPr sz="11760"/>
            </a:lvl2pPr>
            <a:lvl3pPr>
              <a:defRPr sz="10080"/>
            </a:lvl3pPr>
            <a:lvl4pPr>
              <a:defRPr sz="8400"/>
            </a:lvl4pPr>
            <a:lvl5pPr>
              <a:defRPr sz="8400"/>
            </a:lvl5pPr>
            <a:lvl6pPr>
              <a:defRPr sz="8400"/>
            </a:lvl6pPr>
            <a:lvl7pPr>
              <a:defRPr sz="8400"/>
            </a:lvl7pPr>
            <a:lvl8pPr>
              <a:defRPr sz="8400"/>
            </a:lvl8pPr>
            <a:lvl9pPr>
              <a:defRPr sz="8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645332" y="9875520"/>
            <a:ext cx="12386548" cy="18295622"/>
          </a:xfrm>
        </p:spPr>
        <p:txBody>
          <a:bodyPr/>
          <a:lstStyle>
            <a:lvl1pPr marL="0" indent="0">
              <a:buNone/>
              <a:defRPr sz="6720"/>
            </a:lvl1pPr>
            <a:lvl2pPr marL="1920240" indent="0">
              <a:buNone/>
              <a:defRPr sz="5880"/>
            </a:lvl2pPr>
            <a:lvl3pPr marL="3840480" indent="0">
              <a:buNone/>
              <a:defRPr sz="5040"/>
            </a:lvl3pPr>
            <a:lvl4pPr marL="5760720" indent="0">
              <a:buNone/>
              <a:defRPr sz="4200"/>
            </a:lvl4pPr>
            <a:lvl5pPr marL="7680960" indent="0">
              <a:buNone/>
              <a:defRPr sz="4200"/>
            </a:lvl5pPr>
            <a:lvl6pPr marL="9601200" indent="0">
              <a:buNone/>
              <a:defRPr sz="4200"/>
            </a:lvl6pPr>
            <a:lvl7pPr marL="11521440" indent="0">
              <a:buNone/>
              <a:defRPr sz="4200"/>
            </a:lvl7pPr>
            <a:lvl8pPr marL="13441680" indent="0">
              <a:buNone/>
              <a:defRPr sz="4200"/>
            </a:lvl8pPr>
            <a:lvl9pPr marL="15361920" indent="0">
              <a:buNone/>
              <a:defRPr sz="4200"/>
            </a:lvl9pPr>
          </a:lstStyle>
          <a:p>
            <a:pPr lvl="0"/>
            <a:r>
              <a:rPr lang="en-US"/>
              <a:t>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11/16/2025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18735739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645332" y="2194560"/>
            <a:ext cx="12386548" cy="7680960"/>
          </a:xfrm>
        </p:spPr>
        <p:txBody>
          <a:bodyPr anchor="b"/>
          <a:lstStyle>
            <a:lvl1pPr>
              <a:defRPr sz="13440"/>
            </a:lvl1pPr>
          </a:lstStyle>
          <a:p>
            <a:r>
              <a:rPr lang="en-US"/>
              <a:t>Click to edit Master title style</a:t>
            </a:r>
            <a:endParaRPr lang="en-US" dirty="0"/>
          </a:p>
        </p:txBody>
      </p:sp>
      <p:sp>
        <p:nvSpPr>
          <p:cNvPr id="3" name="Picture Placeholder 2"/>
          <p:cNvSpPr>
            <a:spLocks noGrp="1" noChangeAspect="1"/>
          </p:cNvSpPr>
          <p:nvPr>
            <p:ph type="pic" idx="1"/>
          </p:nvPr>
        </p:nvSpPr>
        <p:spPr>
          <a:xfrm>
            <a:off x="16327042" y="4739647"/>
            <a:ext cx="19442430" cy="23393400"/>
          </a:xfrm>
        </p:spPr>
        <p:txBody>
          <a:bodyPr anchor="t"/>
          <a:lstStyle>
            <a:lvl1pPr marL="0" indent="0">
              <a:buNone/>
              <a:defRPr sz="13440"/>
            </a:lvl1pPr>
            <a:lvl2pPr marL="1920240" indent="0">
              <a:buNone/>
              <a:defRPr sz="11760"/>
            </a:lvl2pPr>
            <a:lvl3pPr marL="3840480" indent="0">
              <a:buNone/>
              <a:defRPr sz="10080"/>
            </a:lvl3pPr>
            <a:lvl4pPr marL="5760720" indent="0">
              <a:buNone/>
              <a:defRPr sz="8400"/>
            </a:lvl4pPr>
            <a:lvl5pPr marL="7680960" indent="0">
              <a:buNone/>
              <a:defRPr sz="8400"/>
            </a:lvl5pPr>
            <a:lvl6pPr marL="9601200" indent="0">
              <a:buNone/>
              <a:defRPr sz="8400"/>
            </a:lvl6pPr>
            <a:lvl7pPr marL="11521440" indent="0">
              <a:buNone/>
              <a:defRPr sz="8400"/>
            </a:lvl7pPr>
            <a:lvl8pPr marL="13441680" indent="0">
              <a:buNone/>
              <a:defRPr sz="8400"/>
            </a:lvl8pPr>
            <a:lvl9pPr marL="15361920" indent="0">
              <a:buNone/>
              <a:defRPr sz="8400"/>
            </a:lvl9pPr>
          </a:lstStyle>
          <a:p>
            <a:r>
              <a:rPr lang="en-US" dirty="0"/>
              <a:t>Click icon to add picture</a:t>
            </a:r>
          </a:p>
        </p:txBody>
      </p:sp>
      <p:sp>
        <p:nvSpPr>
          <p:cNvPr id="4" name="Text Placeholder 3"/>
          <p:cNvSpPr>
            <a:spLocks noGrp="1"/>
          </p:cNvSpPr>
          <p:nvPr>
            <p:ph type="body" sz="half" idx="2"/>
          </p:nvPr>
        </p:nvSpPr>
        <p:spPr>
          <a:xfrm>
            <a:off x="2645332" y="9875520"/>
            <a:ext cx="12386548" cy="18295622"/>
          </a:xfrm>
        </p:spPr>
        <p:txBody>
          <a:bodyPr/>
          <a:lstStyle>
            <a:lvl1pPr marL="0" indent="0">
              <a:buNone/>
              <a:defRPr sz="6720"/>
            </a:lvl1pPr>
            <a:lvl2pPr marL="1920240" indent="0">
              <a:buNone/>
              <a:defRPr sz="5880"/>
            </a:lvl2pPr>
            <a:lvl3pPr marL="3840480" indent="0">
              <a:buNone/>
              <a:defRPr sz="5040"/>
            </a:lvl3pPr>
            <a:lvl4pPr marL="5760720" indent="0">
              <a:buNone/>
              <a:defRPr sz="4200"/>
            </a:lvl4pPr>
            <a:lvl5pPr marL="7680960" indent="0">
              <a:buNone/>
              <a:defRPr sz="4200"/>
            </a:lvl5pPr>
            <a:lvl6pPr marL="9601200" indent="0">
              <a:buNone/>
              <a:defRPr sz="4200"/>
            </a:lvl6pPr>
            <a:lvl7pPr marL="11521440" indent="0">
              <a:buNone/>
              <a:defRPr sz="4200"/>
            </a:lvl7pPr>
            <a:lvl8pPr marL="13441680" indent="0">
              <a:buNone/>
              <a:defRPr sz="4200"/>
            </a:lvl8pPr>
            <a:lvl9pPr marL="15361920" indent="0">
              <a:buNone/>
              <a:defRPr sz="4200"/>
            </a:lvl9pPr>
          </a:lstStyle>
          <a:p>
            <a:pPr lvl="0"/>
            <a:r>
              <a:rPr lang="en-US"/>
              <a:t>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11/16/2025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67486761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11/16/2025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29914346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7483437" y="1752600"/>
            <a:ext cx="8281035" cy="2789682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640332" y="1752600"/>
            <a:ext cx="24363045" cy="27896822"/>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11/16/2025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34673111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7 COLUMN - 1">
    <p:spTree>
      <p:nvGrpSpPr>
        <p:cNvPr id="1" name=""/>
        <p:cNvGrpSpPr/>
        <p:nvPr/>
      </p:nvGrpSpPr>
      <p:grpSpPr>
        <a:xfrm>
          <a:off x="0" y="0"/>
          <a:ext cx="0" cy="0"/>
          <a:chOff x="0" y="0"/>
          <a:chExt cx="0" cy="0"/>
        </a:xfrm>
      </p:grpSpPr>
    </p:spTree>
    <p:extLst>
      <p:ext uri="{BB962C8B-B14F-4D97-AF65-F5344CB8AC3E}">
        <p14:creationId xmlns:p14="http://schemas.microsoft.com/office/powerpoint/2010/main" val="360481483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6682752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11/16/2025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414685277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19474516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880360" y="5387342"/>
            <a:ext cx="32644080" cy="11460480"/>
          </a:xfrm>
        </p:spPr>
        <p:txBody>
          <a:bodyPr anchor="b"/>
          <a:lstStyle>
            <a:lvl1pPr algn="ctr">
              <a:defRPr sz="25200"/>
            </a:lvl1pPr>
          </a:lstStyle>
          <a:p>
            <a:r>
              <a:rPr lang="en-US"/>
              <a:t>Click to edit Master title style</a:t>
            </a:r>
            <a:endParaRPr lang="en-US" dirty="0"/>
          </a:p>
        </p:txBody>
      </p:sp>
      <p:sp>
        <p:nvSpPr>
          <p:cNvPr id="3" name="Subtitle 2"/>
          <p:cNvSpPr>
            <a:spLocks noGrp="1"/>
          </p:cNvSpPr>
          <p:nvPr>
            <p:ph type="subTitle" idx="1"/>
          </p:nvPr>
        </p:nvSpPr>
        <p:spPr>
          <a:xfrm>
            <a:off x="4800600" y="17289782"/>
            <a:ext cx="28803600" cy="7947658"/>
          </a:xfrm>
        </p:spPr>
        <p:txBody>
          <a:bodyPr/>
          <a:lstStyle>
            <a:lvl1pPr marL="0" indent="0" algn="ctr">
              <a:buNone/>
              <a:defRPr sz="10080"/>
            </a:lvl1pPr>
            <a:lvl2pPr marL="1920240" indent="0" algn="ctr">
              <a:buNone/>
              <a:defRPr sz="8400"/>
            </a:lvl2pPr>
            <a:lvl3pPr marL="3840480" indent="0" algn="ctr">
              <a:buNone/>
              <a:defRPr sz="7560"/>
            </a:lvl3pPr>
            <a:lvl4pPr marL="5760720" indent="0" algn="ctr">
              <a:buNone/>
              <a:defRPr sz="6720"/>
            </a:lvl4pPr>
            <a:lvl5pPr marL="7680960" indent="0" algn="ctr">
              <a:buNone/>
              <a:defRPr sz="6720"/>
            </a:lvl5pPr>
            <a:lvl6pPr marL="9601200" indent="0" algn="ctr">
              <a:buNone/>
              <a:defRPr sz="6720"/>
            </a:lvl6pPr>
            <a:lvl7pPr marL="11521440" indent="0" algn="ctr">
              <a:buNone/>
              <a:defRPr sz="6720"/>
            </a:lvl7pPr>
            <a:lvl8pPr marL="13441680" indent="0" algn="ctr">
              <a:buNone/>
              <a:defRPr sz="6720"/>
            </a:lvl8pPr>
            <a:lvl9pPr marL="15361920" indent="0" algn="ctr">
              <a:buNone/>
              <a:defRPr sz="672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11/16/2025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13414287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11/16/2025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3377111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620330" y="8206749"/>
            <a:ext cx="33124140" cy="13693138"/>
          </a:xfrm>
        </p:spPr>
        <p:txBody>
          <a:bodyPr anchor="b"/>
          <a:lstStyle>
            <a:lvl1pPr>
              <a:defRPr sz="25200"/>
            </a:lvl1pPr>
          </a:lstStyle>
          <a:p>
            <a:r>
              <a:rPr lang="en-US"/>
              <a:t>Click to edit Master title style</a:t>
            </a:r>
            <a:endParaRPr lang="en-US" dirty="0"/>
          </a:p>
        </p:txBody>
      </p:sp>
      <p:sp>
        <p:nvSpPr>
          <p:cNvPr id="3" name="Text Placeholder 2"/>
          <p:cNvSpPr>
            <a:spLocks noGrp="1"/>
          </p:cNvSpPr>
          <p:nvPr>
            <p:ph type="body" idx="1"/>
          </p:nvPr>
        </p:nvSpPr>
        <p:spPr>
          <a:xfrm>
            <a:off x="2620330" y="22029429"/>
            <a:ext cx="33124140" cy="7200898"/>
          </a:xfrm>
        </p:spPr>
        <p:txBody>
          <a:bodyPr/>
          <a:lstStyle>
            <a:lvl1pPr marL="0" indent="0">
              <a:buNone/>
              <a:defRPr sz="10080">
                <a:solidFill>
                  <a:schemeClr val="tx1"/>
                </a:solidFill>
              </a:defRPr>
            </a:lvl1pPr>
            <a:lvl2pPr marL="1920240" indent="0">
              <a:buNone/>
              <a:defRPr sz="8400">
                <a:solidFill>
                  <a:schemeClr val="tx1">
                    <a:tint val="75000"/>
                  </a:schemeClr>
                </a:solidFill>
              </a:defRPr>
            </a:lvl2pPr>
            <a:lvl3pPr marL="3840480" indent="0">
              <a:buNone/>
              <a:defRPr sz="7560">
                <a:solidFill>
                  <a:schemeClr val="tx1">
                    <a:tint val="75000"/>
                  </a:schemeClr>
                </a:solidFill>
              </a:defRPr>
            </a:lvl3pPr>
            <a:lvl4pPr marL="5760720" indent="0">
              <a:buNone/>
              <a:defRPr sz="6720">
                <a:solidFill>
                  <a:schemeClr val="tx1">
                    <a:tint val="75000"/>
                  </a:schemeClr>
                </a:solidFill>
              </a:defRPr>
            </a:lvl4pPr>
            <a:lvl5pPr marL="7680960" indent="0">
              <a:buNone/>
              <a:defRPr sz="6720">
                <a:solidFill>
                  <a:schemeClr val="tx1">
                    <a:tint val="75000"/>
                  </a:schemeClr>
                </a:solidFill>
              </a:defRPr>
            </a:lvl5pPr>
            <a:lvl6pPr marL="9601200" indent="0">
              <a:buNone/>
              <a:defRPr sz="6720">
                <a:solidFill>
                  <a:schemeClr val="tx1">
                    <a:tint val="75000"/>
                  </a:schemeClr>
                </a:solidFill>
              </a:defRPr>
            </a:lvl6pPr>
            <a:lvl7pPr marL="11521440" indent="0">
              <a:buNone/>
              <a:defRPr sz="6720">
                <a:solidFill>
                  <a:schemeClr val="tx1">
                    <a:tint val="75000"/>
                  </a:schemeClr>
                </a:solidFill>
              </a:defRPr>
            </a:lvl7pPr>
            <a:lvl8pPr marL="13441680" indent="0">
              <a:buNone/>
              <a:defRPr sz="6720">
                <a:solidFill>
                  <a:schemeClr val="tx1">
                    <a:tint val="75000"/>
                  </a:schemeClr>
                </a:solidFill>
              </a:defRPr>
            </a:lvl8pPr>
            <a:lvl9pPr marL="15361920" indent="0">
              <a:buNone/>
              <a:defRPr sz="672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11/16/2025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12396575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640330" y="8763000"/>
            <a:ext cx="16322040" cy="208864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19442430" y="8763000"/>
            <a:ext cx="16322040" cy="208864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dirty="0"/>
              <a:t>11/16/2025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93463245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645332" y="1752607"/>
            <a:ext cx="33124140" cy="6362702"/>
          </a:xfrm>
        </p:spPr>
        <p:txBody>
          <a:bodyPr/>
          <a:lstStyle/>
          <a:p>
            <a:r>
              <a:rPr lang="en-US"/>
              <a:t>Click to edit Master title style</a:t>
            </a:r>
            <a:endParaRPr lang="en-US" dirty="0"/>
          </a:p>
        </p:txBody>
      </p:sp>
      <p:sp>
        <p:nvSpPr>
          <p:cNvPr id="3" name="Text Placeholder 2"/>
          <p:cNvSpPr>
            <a:spLocks noGrp="1"/>
          </p:cNvSpPr>
          <p:nvPr>
            <p:ph type="body" idx="1"/>
          </p:nvPr>
        </p:nvSpPr>
        <p:spPr>
          <a:xfrm>
            <a:off x="2645336" y="8069582"/>
            <a:ext cx="16247028" cy="3954778"/>
          </a:xfrm>
        </p:spPr>
        <p:txBody>
          <a:bodyPr anchor="b"/>
          <a:lstStyle>
            <a:lvl1pPr marL="0" indent="0">
              <a:buNone/>
              <a:defRPr sz="10080" b="1"/>
            </a:lvl1pPr>
            <a:lvl2pPr marL="1920240" indent="0">
              <a:buNone/>
              <a:defRPr sz="8400" b="1"/>
            </a:lvl2pPr>
            <a:lvl3pPr marL="3840480" indent="0">
              <a:buNone/>
              <a:defRPr sz="7560" b="1"/>
            </a:lvl3pPr>
            <a:lvl4pPr marL="5760720" indent="0">
              <a:buNone/>
              <a:defRPr sz="6720" b="1"/>
            </a:lvl4pPr>
            <a:lvl5pPr marL="7680960" indent="0">
              <a:buNone/>
              <a:defRPr sz="6720" b="1"/>
            </a:lvl5pPr>
            <a:lvl6pPr marL="9601200" indent="0">
              <a:buNone/>
              <a:defRPr sz="6720" b="1"/>
            </a:lvl6pPr>
            <a:lvl7pPr marL="11521440" indent="0">
              <a:buNone/>
              <a:defRPr sz="6720" b="1"/>
            </a:lvl7pPr>
            <a:lvl8pPr marL="13441680" indent="0">
              <a:buNone/>
              <a:defRPr sz="6720" b="1"/>
            </a:lvl8pPr>
            <a:lvl9pPr marL="15361920" indent="0">
              <a:buNone/>
              <a:defRPr sz="6720" b="1"/>
            </a:lvl9pPr>
          </a:lstStyle>
          <a:p>
            <a:pPr lvl="0"/>
            <a:r>
              <a:rPr lang="en-US"/>
              <a:t>Edit Master text styles</a:t>
            </a:r>
          </a:p>
        </p:txBody>
      </p:sp>
      <p:sp>
        <p:nvSpPr>
          <p:cNvPr id="4" name="Content Placeholder 3"/>
          <p:cNvSpPr>
            <a:spLocks noGrp="1"/>
          </p:cNvSpPr>
          <p:nvPr>
            <p:ph sz="half" idx="2"/>
          </p:nvPr>
        </p:nvSpPr>
        <p:spPr>
          <a:xfrm>
            <a:off x="2645336" y="12024360"/>
            <a:ext cx="16247028" cy="176860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19442432" y="8069582"/>
            <a:ext cx="16327042" cy="3954778"/>
          </a:xfrm>
        </p:spPr>
        <p:txBody>
          <a:bodyPr anchor="b"/>
          <a:lstStyle>
            <a:lvl1pPr marL="0" indent="0">
              <a:buNone/>
              <a:defRPr sz="10080" b="1"/>
            </a:lvl1pPr>
            <a:lvl2pPr marL="1920240" indent="0">
              <a:buNone/>
              <a:defRPr sz="8400" b="1"/>
            </a:lvl2pPr>
            <a:lvl3pPr marL="3840480" indent="0">
              <a:buNone/>
              <a:defRPr sz="7560" b="1"/>
            </a:lvl3pPr>
            <a:lvl4pPr marL="5760720" indent="0">
              <a:buNone/>
              <a:defRPr sz="6720" b="1"/>
            </a:lvl4pPr>
            <a:lvl5pPr marL="7680960" indent="0">
              <a:buNone/>
              <a:defRPr sz="6720" b="1"/>
            </a:lvl5pPr>
            <a:lvl6pPr marL="9601200" indent="0">
              <a:buNone/>
              <a:defRPr sz="6720" b="1"/>
            </a:lvl6pPr>
            <a:lvl7pPr marL="11521440" indent="0">
              <a:buNone/>
              <a:defRPr sz="6720" b="1"/>
            </a:lvl7pPr>
            <a:lvl8pPr marL="13441680" indent="0">
              <a:buNone/>
              <a:defRPr sz="6720" b="1"/>
            </a:lvl8pPr>
            <a:lvl9pPr marL="15361920" indent="0">
              <a:buNone/>
              <a:defRPr sz="6720" b="1"/>
            </a:lvl9pPr>
          </a:lstStyle>
          <a:p>
            <a:pPr lvl="0"/>
            <a:r>
              <a:rPr lang="en-US"/>
              <a:t>Edit Master text styles</a:t>
            </a:r>
          </a:p>
        </p:txBody>
      </p:sp>
      <p:sp>
        <p:nvSpPr>
          <p:cNvPr id="6" name="Content Placeholder 5"/>
          <p:cNvSpPr>
            <a:spLocks noGrp="1"/>
          </p:cNvSpPr>
          <p:nvPr>
            <p:ph sz="quarter" idx="4"/>
          </p:nvPr>
        </p:nvSpPr>
        <p:spPr>
          <a:xfrm>
            <a:off x="19442432" y="12024360"/>
            <a:ext cx="16327042" cy="176860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dirty="0"/>
              <a:t>11/16/2025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12906331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dirty="0"/>
              <a:t>11/16/2025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92197993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11/16/2025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78710958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645332" y="2194560"/>
            <a:ext cx="12386548" cy="7680960"/>
          </a:xfrm>
        </p:spPr>
        <p:txBody>
          <a:bodyPr anchor="b"/>
          <a:lstStyle>
            <a:lvl1pPr>
              <a:defRPr sz="13440"/>
            </a:lvl1pPr>
          </a:lstStyle>
          <a:p>
            <a:r>
              <a:rPr lang="en-US"/>
              <a:t>Click to edit Master title style</a:t>
            </a:r>
            <a:endParaRPr lang="en-US" dirty="0"/>
          </a:p>
        </p:txBody>
      </p:sp>
      <p:sp>
        <p:nvSpPr>
          <p:cNvPr id="3" name="Content Placeholder 2"/>
          <p:cNvSpPr>
            <a:spLocks noGrp="1"/>
          </p:cNvSpPr>
          <p:nvPr>
            <p:ph idx="1"/>
          </p:nvPr>
        </p:nvSpPr>
        <p:spPr>
          <a:xfrm>
            <a:off x="16327042" y="4739647"/>
            <a:ext cx="19442430" cy="23393400"/>
          </a:xfrm>
        </p:spPr>
        <p:txBody>
          <a:bodyPr/>
          <a:lstStyle>
            <a:lvl1pPr>
              <a:defRPr sz="13440"/>
            </a:lvl1pPr>
            <a:lvl2pPr>
              <a:defRPr sz="11760"/>
            </a:lvl2pPr>
            <a:lvl3pPr>
              <a:defRPr sz="10080"/>
            </a:lvl3pPr>
            <a:lvl4pPr>
              <a:defRPr sz="8400"/>
            </a:lvl4pPr>
            <a:lvl5pPr>
              <a:defRPr sz="8400"/>
            </a:lvl5pPr>
            <a:lvl6pPr>
              <a:defRPr sz="8400"/>
            </a:lvl6pPr>
            <a:lvl7pPr>
              <a:defRPr sz="8400"/>
            </a:lvl7pPr>
            <a:lvl8pPr>
              <a:defRPr sz="8400"/>
            </a:lvl8pPr>
            <a:lvl9pPr>
              <a:defRPr sz="8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645332" y="9875520"/>
            <a:ext cx="12386548" cy="18295622"/>
          </a:xfrm>
        </p:spPr>
        <p:txBody>
          <a:bodyPr/>
          <a:lstStyle>
            <a:lvl1pPr marL="0" indent="0">
              <a:buNone/>
              <a:defRPr sz="6720"/>
            </a:lvl1pPr>
            <a:lvl2pPr marL="1920240" indent="0">
              <a:buNone/>
              <a:defRPr sz="5880"/>
            </a:lvl2pPr>
            <a:lvl3pPr marL="3840480" indent="0">
              <a:buNone/>
              <a:defRPr sz="5040"/>
            </a:lvl3pPr>
            <a:lvl4pPr marL="5760720" indent="0">
              <a:buNone/>
              <a:defRPr sz="4200"/>
            </a:lvl4pPr>
            <a:lvl5pPr marL="7680960" indent="0">
              <a:buNone/>
              <a:defRPr sz="4200"/>
            </a:lvl5pPr>
            <a:lvl6pPr marL="9601200" indent="0">
              <a:buNone/>
              <a:defRPr sz="4200"/>
            </a:lvl6pPr>
            <a:lvl7pPr marL="11521440" indent="0">
              <a:buNone/>
              <a:defRPr sz="4200"/>
            </a:lvl7pPr>
            <a:lvl8pPr marL="13441680" indent="0">
              <a:buNone/>
              <a:defRPr sz="4200"/>
            </a:lvl8pPr>
            <a:lvl9pPr marL="15361920" indent="0">
              <a:buNone/>
              <a:defRPr sz="4200"/>
            </a:lvl9pPr>
          </a:lstStyle>
          <a:p>
            <a:pPr lvl="0"/>
            <a:r>
              <a:rPr lang="en-US"/>
              <a:t>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11/16/2025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47882006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645332" y="2194560"/>
            <a:ext cx="12386548" cy="7680960"/>
          </a:xfrm>
        </p:spPr>
        <p:txBody>
          <a:bodyPr anchor="b"/>
          <a:lstStyle>
            <a:lvl1pPr>
              <a:defRPr sz="13440"/>
            </a:lvl1pPr>
          </a:lstStyle>
          <a:p>
            <a:r>
              <a:rPr lang="en-US"/>
              <a:t>Click to edit Master title style</a:t>
            </a:r>
            <a:endParaRPr lang="en-US" dirty="0"/>
          </a:p>
        </p:txBody>
      </p:sp>
      <p:sp>
        <p:nvSpPr>
          <p:cNvPr id="3" name="Picture Placeholder 2"/>
          <p:cNvSpPr>
            <a:spLocks noGrp="1" noChangeAspect="1"/>
          </p:cNvSpPr>
          <p:nvPr>
            <p:ph type="pic" idx="1"/>
          </p:nvPr>
        </p:nvSpPr>
        <p:spPr>
          <a:xfrm>
            <a:off x="16327042" y="4739647"/>
            <a:ext cx="19442430" cy="23393400"/>
          </a:xfrm>
        </p:spPr>
        <p:txBody>
          <a:bodyPr anchor="t"/>
          <a:lstStyle>
            <a:lvl1pPr marL="0" indent="0">
              <a:buNone/>
              <a:defRPr sz="13440"/>
            </a:lvl1pPr>
            <a:lvl2pPr marL="1920240" indent="0">
              <a:buNone/>
              <a:defRPr sz="11760"/>
            </a:lvl2pPr>
            <a:lvl3pPr marL="3840480" indent="0">
              <a:buNone/>
              <a:defRPr sz="10080"/>
            </a:lvl3pPr>
            <a:lvl4pPr marL="5760720" indent="0">
              <a:buNone/>
              <a:defRPr sz="8400"/>
            </a:lvl4pPr>
            <a:lvl5pPr marL="7680960" indent="0">
              <a:buNone/>
              <a:defRPr sz="8400"/>
            </a:lvl5pPr>
            <a:lvl6pPr marL="9601200" indent="0">
              <a:buNone/>
              <a:defRPr sz="8400"/>
            </a:lvl6pPr>
            <a:lvl7pPr marL="11521440" indent="0">
              <a:buNone/>
              <a:defRPr sz="8400"/>
            </a:lvl7pPr>
            <a:lvl8pPr marL="13441680" indent="0">
              <a:buNone/>
              <a:defRPr sz="8400"/>
            </a:lvl8pPr>
            <a:lvl9pPr marL="15361920" indent="0">
              <a:buNone/>
              <a:defRPr sz="8400"/>
            </a:lvl9pPr>
          </a:lstStyle>
          <a:p>
            <a:r>
              <a:rPr lang="en-US" dirty="0"/>
              <a:t>Click icon to add picture</a:t>
            </a:r>
          </a:p>
        </p:txBody>
      </p:sp>
      <p:sp>
        <p:nvSpPr>
          <p:cNvPr id="4" name="Text Placeholder 3"/>
          <p:cNvSpPr>
            <a:spLocks noGrp="1"/>
          </p:cNvSpPr>
          <p:nvPr>
            <p:ph type="body" sz="half" idx="2"/>
          </p:nvPr>
        </p:nvSpPr>
        <p:spPr>
          <a:xfrm>
            <a:off x="2645332" y="9875520"/>
            <a:ext cx="12386548" cy="18295622"/>
          </a:xfrm>
        </p:spPr>
        <p:txBody>
          <a:bodyPr/>
          <a:lstStyle>
            <a:lvl1pPr marL="0" indent="0">
              <a:buNone/>
              <a:defRPr sz="6720"/>
            </a:lvl1pPr>
            <a:lvl2pPr marL="1920240" indent="0">
              <a:buNone/>
              <a:defRPr sz="5880"/>
            </a:lvl2pPr>
            <a:lvl3pPr marL="3840480" indent="0">
              <a:buNone/>
              <a:defRPr sz="5040"/>
            </a:lvl3pPr>
            <a:lvl4pPr marL="5760720" indent="0">
              <a:buNone/>
              <a:defRPr sz="4200"/>
            </a:lvl4pPr>
            <a:lvl5pPr marL="7680960" indent="0">
              <a:buNone/>
              <a:defRPr sz="4200"/>
            </a:lvl5pPr>
            <a:lvl6pPr marL="9601200" indent="0">
              <a:buNone/>
              <a:defRPr sz="4200"/>
            </a:lvl6pPr>
            <a:lvl7pPr marL="11521440" indent="0">
              <a:buNone/>
              <a:defRPr sz="4200"/>
            </a:lvl7pPr>
            <a:lvl8pPr marL="13441680" indent="0">
              <a:buNone/>
              <a:defRPr sz="4200"/>
            </a:lvl8pPr>
            <a:lvl9pPr marL="15361920" indent="0">
              <a:buNone/>
              <a:defRPr sz="4200"/>
            </a:lvl9pPr>
          </a:lstStyle>
          <a:p>
            <a:pPr lvl="0"/>
            <a:r>
              <a:rPr lang="en-US"/>
              <a:t>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11/16/2025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7920036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620330" y="8206749"/>
            <a:ext cx="33124140" cy="13693138"/>
          </a:xfrm>
        </p:spPr>
        <p:txBody>
          <a:bodyPr anchor="b"/>
          <a:lstStyle>
            <a:lvl1pPr>
              <a:defRPr sz="25200"/>
            </a:lvl1pPr>
          </a:lstStyle>
          <a:p>
            <a:r>
              <a:rPr lang="en-US"/>
              <a:t>Click to edit Master title style</a:t>
            </a:r>
            <a:endParaRPr lang="en-US" dirty="0"/>
          </a:p>
        </p:txBody>
      </p:sp>
      <p:sp>
        <p:nvSpPr>
          <p:cNvPr id="3" name="Text Placeholder 2"/>
          <p:cNvSpPr>
            <a:spLocks noGrp="1"/>
          </p:cNvSpPr>
          <p:nvPr>
            <p:ph type="body" idx="1"/>
          </p:nvPr>
        </p:nvSpPr>
        <p:spPr>
          <a:xfrm>
            <a:off x="2620330" y="22029429"/>
            <a:ext cx="33124140" cy="7200898"/>
          </a:xfrm>
        </p:spPr>
        <p:txBody>
          <a:bodyPr/>
          <a:lstStyle>
            <a:lvl1pPr marL="0" indent="0">
              <a:buNone/>
              <a:defRPr sz="10080">
                <a:solidFill>
                  <a:schemeClr val="tx1"/>
                </a:solidFill>
              </a:defRPr>
            </a:lvl1pPr>
            <a:lvl2pPr marL="1920240" indent="0">
              <a:buNone/>
              <a:defRPr sz="8400">
                <a:solidFill>
                  <a:schemeClr val="tx1">
                    <a:tint val="75000"/>
                  </a:schemeClr>
                </a:solidFill>
              </a:defRPr>
            </a:lvl2pPr>
            <a:lvl3pPr marL="3840480" indent="0">
              <a:buNone/>
              <a:defRPr sz="7560">
                <a:solidFill>
                  <a:schemeClr val="tx1">
                    <a:tint val="75000"/>
                  </a:schemeClr>
                </a:solidFill>
              </a:defRPr>
            </a:lvl3pPr>
            <a:lvl4pPr marL="5760720" indent="0">
              <a:buNone/>
              <a:defRPr sz="6720">
                <a:solidFill>
                  <a:schemeClr val="tx1">
                    <a:tint val="75000"/>
                  </a:schemeClr>
                </a:solidFill>
              </a:defRPr>
            </a:lvl4pPr>
            <a:lvl5pPr marL="7680960" indent="0">
              <a:buNone/>
              <a:defRPr sz="6720">
                <a:solidFill>
                  <a:schemeClr val="tx1">
                    <a:tint val="75000"/>
                  </a:schemeClr>
                </a:solidFill>
              </a:defRPr>
            </a:lvl5pPr>
            <a:lvl6pPr marL="9601200" indent="0">
              <a:buNone/>
              <a:defRPr sz="6720">
                <a:solidFill>
                  <a:schemeClr val="tx1">
                    <a:tint val="75000"/>
                  </a:schemeClr>
                </a:solidFill>
              </a:defRPr>
            </a:lvl6pPr>
            <a:lvl7pPr marL="11521440" indent="0">
              <a:buNone/>
              <a:defRPr sz="6720">
                <a:solidFill>
                  <a:schemeClr val="tx1">
                    <a:tint val="75000"/>
                  </a:schemeClr>
                </a:solidFill>
              </a:defRPr>
            </a:lvl7pPr>
            <a:lvl8pPr marL="13441680" indent="0">
              <a:buNone/>
              <a:defRPr sz="6720">
                <a:solidFill>
                  <a:schemeClr val="tx1">
                    <a:tint val="75000"/>
                  </a:schemeClr>
                </a:solidFill>
              </a:defRPr>
            </a:lvl8pPr>
            <a:lvl9pPr marL="15361920" indent="0">
              <a:buNone/>
              <a:defRPr sz="672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764DE79-268F-4C1A-8933-263129D2AF90}" type="datetimeFigureOut">
              <a:rPr lang="en-US" smtClean="0"/>
              <a:t>11/16/2025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51529220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11/16/2025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62407598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7483437" y="1752600"/>
            <a:ext cx="8281035" cy="2789682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640332" y="1752600"/>
            <a:ext cx="24363045" cy="27896822"/>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11/16/2025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99738597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0034585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640330" y="8763000"/>
            <a:ext cx="16322040" cy="208864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19442430" y="8763000"/>
            <a:ext cx="16322040" cy="208864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smtClean="0"/>
              <a:t>11/16/2025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5865001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645332" y="1752607"/>
            <a:ext cx="33124140" cy="6362702"/>
          </a:xfrm>
        </p:spPr>
        <p:txBody>
          <a:bodyPr/>
          <a:lstStyle/>
          <a:p>
            <a:r>
              <a:rPr lang="en-US"/>
              <a:t>Click to edit Master title style</a:t>
            </a:r>
            <a:endParaRPr lang="en-US" dirty="0"/>
          </a:p>
        </p:txBody>
      </p:sp>
      <p:sp>
        <p:nvSpPr>
          <p:cNvPr id="3" name="Text Placeholder 2"/>
          <p:cNvSpPr>
            <a:spLocks noGrp="1"/>
          </p:cNvSpPr>
          <p:nvPr>
            <p:ph type="body" idx="1"/>
          </p:nvPr>
        </p:nvSpPr>
        <p:spPr>
          <a:xfrm>
            <a:off x="2645336" y="8069582"/>
            <a:ext cx="16247028" cy="3954778"/>
          </a:xfrm>
        </p:spPr>
        <p:txBody>
          <a:bodyPr anchor="b"/>
          <a:lstStyle>
            <a:lvl1pPr marL="0" indent="0">
              <a:buNone/>
              <a:defRPr sz="10080" b="1"/>
            </a:lvl1pPr>
            <a:lvl2pPr marL="1920240" indent="0">
              <a:buNone/>
              <a:defRPr sz="8400" b="1"/>
            </a:lvl2pPr>
            <a:lvl3pPr marL="3840480" indent="0">
              <a:buNone/>
              <a:defRPr sz="7560" b="1"/>
            </a:lvl3pPr>
            <a:lvl4pPr marL="5760720" indent="0">
              <a:buNone/>
              <a:defRPr sz="6720" b="1"/>
            </a:lvl4pPr>
            <a:lvl5pPr marL="7680960" indent="0">
              <a:buNone/>
              <a:defRPr sz="6720" b="1"/>
            </a:lvl5pPr>
            <a:lvl6pPr marL="9601200" indent="0">
              <a:buNone/>
              <a:defRPr sz="6720" b="1"/>
            </a:lvl6pPr>
            <a:lvl7pPr marL="11521440" indent="0">
              <a:buNone/>
              <a:defRPr sz="6720" b="1"/>
            </a:lvl7pPr>
            <a:lvl8pPr marL="13441680" indent="0">
              <a:buNone/>
              <a:defRPr sz="6720" b="1"/>
            </a:lvl8pPr>
            <a:lvl9pPr marL="15361920" indent="0">
              <a:buNone/>
              <a:defRPr sz="6720" b="1"/>
            </a:lvl9pPr>
          </a:lstStyle>
          <a:p>
            <a:pPr lvl="0"/>
            <a:r>
              <a:rPr lang="en-US"/>
              <a:t>Edit Master text styles</a:t>
            </a:r>
          </a:p>
        </p:txBody>
      </p:sp>
      <p:sp>
        <p:nvSpPr>
          <p:cNvPr id="4" name="Content Placeholder 3"/>
          <p:cNvSpPr>
            <a:spLocks noGrp="1"/>
          </p:cNvSpPr>
          <p:nvPr>
            <p:ph sz="half" idx="2"/>
          </p:nvPr>
        </p:nvSpPr>
        <p:spPr>
          <a:xfrm>
            <a:off x="2645336" y="12024360"/>
            <a:ext cx="16247028" cy="176860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19442432" y="8069582"/>
            <a:ext cx="16327042" cy="3954778"/>
          </a:xfrm>
        </p:spPr>
        <p:txBody>
          <a:bodyPr anchor="b"/>
          <a:lstStyle>
            <a:lvl1pPr marL="0" indent="0">
              <a:buNone/>
              <a:defRPr sz="10080" b="1"/>
            </a:lvl1pPr>
            <a:lvl2pPr marL="1920240" indent="0">
              <a:buNone/>
              <a:defRPr sz="8400" b="1"/>
            </a:lvl2pPr>
            <a:lvl3pPr marL="3840480" indent="0">
              <a:buNone/>
              <a:defRPr sz="7560" b="1"/>
            </a:lvl3pPr>
            <a:lvl4pPr marL="5760720" indent="0">
              <a:buNone/>
              <a:defRPr sz="6720" b="1"/>
            </a:lvl4pPr>
            <a:lvl5pPr marL="7680960" indent="0">
              <a:buNone/>
              <a:defRPr sz="6720" b="1"/>
            </a:lvl5pPr>
            <a:lvl6pPr marL="9601200" indent="0">
              <a:buNone/>
              <a:defRPr sz="6720" b="1"/>
            </a:lvl6pPr>
            <a:lvl7pPr marL="11521440" indent="0">
              <a:buNone/>
              <a:defRPr sz="6720" b="1"/>
            </a:lvl7pPr>
            <a:lvl8pPr marL="13441680" indent="0">
              <a:buNone/>
              <a:defRPr sz="6720" b="1"/>
            </a:lvl8pPr>
            <a:lvl9pPr marL="15361920" indent="0">
              <a:buNone/>
              <a:defRPr sz="6720" b="1"/>
            </a:lvl9pPr>
          </a:lstStyle>
          <a:p>
            <a:pPr lvl="0"/>
            <a:r>
              <a:rPr lang="en-US"/>
              <a:t>Edit Master text styles</a:t>
            </a:r>
          </a:p>
        </p:txBody>
      </p:sp>
      <p:sp>
        <p:nvSpPr>
          <p:cNvPr id="6" name="Content Placeholder 5"/>
          <p:cNvSpPr>
            <a:spLocks noGrp="1"/>
          </p:cNvSpPr>
          <p:nvPr>
            <p:ph sz="quarter" idx="4"/>
          </p:nvPr>
        </p:nvSpPr>
        <p:spPr>
          <a:xfrm>
            <a:off x="19442432" y="12024360"/>
            <a:ext cx="16327042" cy="176860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smtClean="0"/>
              <a:t>11/16/2025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417862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smtClean="0"/>
              <a:t>11/16/2025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8726701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smtClean="0"/>
              <a:t>11/16/2025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552916520"/>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theme" Target="../theme/theme3.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slideLayout" Target="../slideLayouts/slideLayout14.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theme" Target="../theme/theme4.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slideLayout" Target="../slideLayouts/slideLayout39.xml"/><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5" Type="http://schemas.openxmlformats.org/officeDocument/2006/relationships/theme" Target="../theme/theme5.xml"/><Relationship Id="rId10" Type="http://schemas.openxmlformats.org/officeDocument/2006/relationships/slideLayout" Target="../slideLayouts/slideLayout36.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slideLayout" Target="../slideLayouts/slideLayout40.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48.xml"/><Relationship Id="rId13" Type="http://schemas.openxmlformats.org/officeDocument/2006/relationships/theme" Target="../theme/theme6.xml"/><Relationship Id="rId3" Type="http://schemas.openxmlformats.org/officeDocument/2006/relationships/slideLayout" Target="../slideLayouts/slideLayout43.xml"/><Relationship Id="rId7" Type="http://schemas.openxmlformats.org/officeDocument/2006/relationships/slideLayout" Target="../slideLayouts/slideLayout47.xml"/><Relationship Id="rId12" Type="http://schemas.openxmlformats.org/officeDocument/2006/relationships/slideLayout" Target="../slideLayouts/slideLayout52.xml"/><Relationship Id="rId2" Type="http://schemas.openxmlformats.org/officeDocument/2006/relationships/slideLayout" Target="../slideLayouts/slideLayout42.xml"/><Relationship Id="rId1" Type="http://schemas.openxmlformats.org/officeDocument/2006/relationships/slideLayout" Target="../slideLayouts/slideLayout41.xml"/><Relationship Id="rId6" Type="http://schemas.openxmlformats.org/officeDocument/2006/relationships/slideLayout" Target="../slideLayouts/slideLayout46.xml"/><Relationship Id="rId11" Type="http://schemas.openxmlformats.org/officeDocument/2006/relationships/slideLayout" Target="../slideLayouts/slideLayout51.xml"/><Relationship Id="rId5" Type="http://schemas.openxmlformats.org/officeDocument/2006/relationships/slideLayout" Target="../slideLayouts/slideLayout45.xml"/><Relationship Id="rId10" Type="http://schemas.openxmlformats.org/officeDocument/2006/relationships/slideLayout" Target="../slideLayouts/slideLayout50.xml"/><Relationship Id="rId4" Type="http://schemas.openxmlformats.org/officeDocument/2006/relationships/slideLayout" Target="../slideLayouts/slideLayout44.xml"/><Relationship Id="rId9"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06783060"/>
      </p:ext>
    </p:extLst>
  </p:cSld>
  <p:clrMap bg1="lt1" tx1="dk1" bg2="lt2" tx2="dk2" accent1="accent1" accent2="accent2" accent3="accent3" accent4="accent4" accent5="accent5" accent6="accent6" hlink="hlink" folHlink="folHlink"/>
  <p:sldLayoutIdLst>
    <p:sldLayoutId id="2147483663" r:id="rId1"/>
  </p:sldLayoutIdLst>
  <p:txStyles>
    <p:titleStyle>
      <a:lvl1pPr algn="l" defTabSz="666724" rtl="0" eaLnBrk="1" latinLnBrk="0" hangingPunct="1">
        <a:lnSpc>
          <a:spcPct val="90000"/>
        </a:lnSpc>
        <a:spcBef>
          <a:spcPct val="0"/>
        </a:spcBef>
        <a:buNone/>
        <a:defRPr sz="3209" kern="1200">
          <a:solidFill>
            <a:schemeClr val="tx1"/>
          </a:solidFill>
          <a:latin typeface="+mj-lt"/>
          <a:ea typeface="+mj-ea"/>
          <a:cs typeface="+mj-cs"/>
        </a:defRPr>
      </a:lvl1pPr>
    </p:titleStyle>
    <p:bodyStyle>
      <a:lvl1pPr marL="166681" indent="-166681" algn="l" defTabSz="666724" rtl="0" eaLnBrk="1" latinLnBrk="0" hangingPunct="1">
        <a:lnSpc>
          <a:spcPct val="90000"/>
        </a:lnSpc>
        <a:spcBef>
          <a:spcPts val="729"/>
        </a:spcBef>
        <a:buFont typeface="Arial" panose="020B0604020202020204" pitchFamily="34" charset="0"/>
        <a:buChar char="•"/>
        <a:defRPr sz="2041" kern="1200">
          <a:solidFill>
            <a:schemeClr val="tx1"/>
          </a:solidFill>
          <a:latin typeface="+mn-lt"/>
          <a:ea typeface="+mn-ea"/>
          <a:cs typeface="+mn-cs"/>
        </a:defRPr>
      </a:lvl1pPr>
      <a:lvl2pPr marL="500042" indent="-166681" algn="l" defTabSz="666724" rtl="0" eaLnBrk="1" latinLnBrk="0" hangingPunct="1">
        <a:lnSpc>
          <a:spcPct val="90000"/>
        </a:lnSpc>
        <a:spcBef>
          <a:spcPts val="365"/>
        </a:spcBef>
        <a:buFont typeface="Arial" panose="020B0604020202020204" pitchFamily="34" charset="0"/>
        <a:buChar char="•"/>
        <a:defRPr sz="1750" kern="1200">
          <a:solidFill>
            <a:schemeClr val="tx1"/>
          </a:solidFill>
          <a:latin typeface="+mn-lt"/>
          <a:ea typeface="+mn-ea"/>
          <a:cs typeface="+mn-cs"/>
        </a:defRPr>
      </a:lvl2pPr>
      <a:lvl3pPr marL="833404" indent="-166681" algn="l" defTabSz="666724" rtl="0" eaLnBrk="1" latinLnBrk="0" hangingPunct="1">
        <a:lnSpc>
          <a:spcPct val="90000"/>
        </a:lnSpc>
        <a:spcBef>
          <a:spcPts val="365"/>
        </a:spcBef>
        <a:buFont typeface="Arial" panose="020B0604020202020204" pitchFamily="34" charset="0"/>
        <a:buChar char="•"/>
        <a:defRPr sz="1459" kern="1200">
          <a:solidFill>
            <a:schemeClr val="tx1"/>
          </a:solidFill>
          <a:latin typeface="+mn-lt"/>
          <a:ea typeface="+mn-ea"/>
          <a:cs typeface="+mn-cs"/>
        </a:defRPr>
      </a:lvl3pPr>
      <a:lvl4pPr marL="1166766" indent="-166681" algn="l" defTabSz="666724" rtl="0" eaLnBrk="1" latinLnBrk="0" hangingPunct="1">
        <a:lnSpc>
          <a:spcPct val="90000"/>
        </a:lnSpc>
        <a:spcBef>
          <a:spcPts val="365"/>
        </a:spcBef>
        <a:buFont typeface="Arial" panose="020B0604020202020204" pitchFamily="34" charset="0"/>
        <a:buChar char="•"/>
        <a:defRPr sz="1313" kern="1200">
          <a:solidFill>
            <a:schemeClr val="tx1"/>
          </a:solidFill>
          <a:latin typeface="+mn-lt"/>
          <a:ea typeface="+mn-ea"/>
          <a:cs typeface="+mn-cs"/>
        </a:defRPr>
      </a:lvl4pPr>
      <a:lvl5pPr marL="1500127" indent="-166681" algn="l" defTabSz="666724" rtl="0" eaLnBrk="1" latinLnBrk="0" hangingPunct="1">
        <a:lnSpc>
          <a:spcPct val="90000"/>
        </a:lnSpc>
        <a:spcBef>
          <a:spcPts val="365"/>
        </a:spcBef>
        <a:buFont typeface="Arial" panose="020B0604020202020204" pitchFamily="34" charset="0"/>
        <a:buChar char="•"/>
        <a:defRPr sz="1313" kern="1200">
          <a:solidFill>
            <a:schemeClr val="tx1"/>
          </a:solidFill>
          <a:latin typeface="+mn-lt"/>
          <a:ea typeface="+mn-ea"/>
          <a:cs typeface="+mn-cs"/>
        </a:defRPr>
      </a:lvl5pPr>
      <a:lvl6pPr marL="1833489" indent="-166681" algn="l" defTabSz="666724" rtl="0" eaLnBrk="1" latinLnBrk="0" hangingPunct="1">
        <a:lnSpc>
          <a:spcPct val="90000"/>
        </a:lnSpc>
        <a:spcBef>
          <a:spcPts val="365"/>
        </a:spcBef>
        <a:buFont typeface="Arial" panose="020B0604020202020204" pitchFamily="34" charset="0"/>
        <a:buChar char="•"/>
        <a:defRPr sz="1313" kern="1200">
          <a:solidFill>
            <a:schemeClr val="tx1"/>
          </a:solidFill>
          <a:latin typeface="+mn-lt"/>
          <a:ea typeface="+mn-ea"/>
          <a:cs typeface="+mn-cs"/>
        </a:defRPr>
      </a:lvl6pPr>
      <a:lvl7pPr marL="2166851" indent="-166681" algn="l" defTabSz="666724" rtl="0" eaLnBrk="1" latinLnBrk="0" hangingPunct="1">
        <a:lnSpc>
          <a:spcPct val="90000"/>
        </a:lnSpc>
        <a:spcBef>
          <a:spcPts val="365"/>
        </a:spcBef>
        <a:buFont typeface="Arial" panose="020B0604020202020204" pitchFamily="34" charset="0"/>
        <a:buChar char="•"/>
        <a:defRPr sz="1313" kern="1200">
          <a:solidFill>
            <a:schemeClr val="tx1"/>
          </a:solidFill>
          <a:latin typeface="+mn-lt"/>
          <a:ea typeface="+mn-ea"/>
          <a:cs typeface="+mn-cs"/>
        </a:defRPr>
      </a:lvl7pPr>
      <a:lvl8pPr marL="2500213" indent="-166681" algn="l" defTabSz="666724" rtl="0" eaLnBrk="1" latinLnBrk="0" hangingPunct="1">
        <a:lnSpc>
          <a:spcPct val="90000"/>
        </a:lnSpc>
        <a:spcBef>
          <a:spcPts val="365"/>
        </a:spcBef>
        <a:buFont typeface="Arial" panose="020B0604020202020204" pitchFamily="34" charset="0"/>
        <a:buChar char="•"/>
        <a:defRPr sz="1313" kern="1200">
          <a:solidFill>
            <a:schemeClr val="tx1"/>
          </a:solidFill>
          <a:latin typeface="+mn-lt"/>
          <a:ea typeface="+mn-ea"/>
          <a:cs typeface="+mn-cs"/>
        </a:defRPr>
      </a:lvl8pPr>
      <a:lvl9pPr marL="2833574" indent="-166681" algn="l" defTabSz="666724" rtl="0" eaLnBrk="1" latinLnBrk="0" hangingPunct="1">
        <a:lnSpc>
          <a:spcPct val="90000"/>
        </a:lnSpc>
        <a:spcBef>
          <a:spcPts val="365"/>
        </a:spcBef>
        <a:buFont typeface="Arial" panose="020B0604020202020204" pitchFamily="34" charset="0"/>
        <a:buChar char="•"/>
        <a:defRPr sz="1313" kern="1200">
          <a:solidFill>
            <a:schemeClr val="tx1"/>
          </a:solidFill>
          <a:latin typeface="+mn-lt"/>
          <a:ea typeface="+mn-ea"/>
          <a:cs typeface="+mn-cs"/>
        </a:defRPr>
      </a:lvl9pPr>
    </p:bodyStyle>
    <p:otherStyle>
      <a:defPPr>
        <a:defRPr lang="en-US"/>
      </a:defPPr>
      <a:lvl1pPr marL="0" algn="l" defTabSz="666724" rtl="0" eaLnBrk="1" latinLnBrk="0" hangingPunct="1">
        <a:defRPr sz="1313" kern="1200">
          <a:solidFill>
            <a:schemeClr val="tx1"/>
          </a:solidFill>
          <a:latin typeface="+mn-lt"/>
          <a:ea typeface="+mn-ea"/>
          <a:cs typeface="+mn-cs"/>
        </a:defRPr>
      </a:lvl1pPr>
      <a:lvl2pPr marL="333362" algn="l" defTabSz="666724" rtl="0" eaLnBrk="1" latinLnBrk="0" hangingPunct="1">
        <a:defRPr sz="1313" kern="1200">
          <a:solidFill>
            <a:schemeClr val="tx1"/>
          </a:solidFill>
          <a:latin typeface="+mn-lt"/>
          <a:ea typeface="+mn-ea"/>
          <a:cs typeface="+mn-cs"/>
        </a:defRPr>
      </a:lvl2pPr>
      <a:lvl3pPr marL="666724" algn="l" defTabSz="666724" rtl="0" eaLnBrk="1" latinLnBrk="0" hangingPunct="1">
        <a:defRPr sz="1313" kern="1200">
          <a:solidFill>
            <a:schemeClr val="tx1"/>
          </a:solidFill>
          <a:latin typeface="+mn-lt"/>
          <a:ea typeface="+mn-ea"/>
          <a:cs typeface="+mn-cs"/>
        </a:defRPr>
      </a:lvl3pPr>
      <a:lvl4pPr marL="1000085" algn="l" defTabSz="666724" rtl="0" eaLnBrk="1" latinLnBrk="0" hangingPunct="1">
        <a:defRPr sz="1313" kern="1200">
          <a:solidFill>
            <a:schemeClr val="tx1"/>
          </a:solidFill>
          <a:latin typeface="+mn-lt"/>
          <a:ea typeface="+mn-ea"/>
          <a:cs typeface="+mn-cs"/>
        </a:defRPr>
      </a:lvl4pPr>
      <a:lvl5pPr marL="1333447" algn="l" defTabSz="666724" rtl="0" eaLnBrk="1" latinLnBrk="0" hangingPunct="1">
        <a:defRPr sz="1313" kern="1200">
          <a:solidFill>
            <a:schemeClr val="tx1"/>
          </a:solidFill>
          <a:latin typeface="+mn-lt"/>
          <a:ea typeface="+mn-ea"/>
          <a:cs typeface="+mn-cs"/>
        </a:defRPr>
      </a:lvl5pPr>
      <a:lvl6pPr marL="1666809" algn="l" defTabSz="666724" rtl="0" eaLnBrk="1" latinLnBrk="0" hangingPunct="1">
        <a:defRPr sz="1313" kern="1200">
          <a:solidFill>
            <a:schemeClr val="tx1"/>
          </a:solidFill>
          <a:latin typeface="+mn-lt"/>
          <a:ea typeface="+mn-ea"/>
          <a:cs typeface="+mn-cs"/>
        </a:defRPr>
      </a:lvl6pPr>
      <a:lvl7pPr marL="2000170" algn="l" defTabSz="666724" rtl="0" eaLnBrk="1" latinLnBrk="0" hangingPunct="1">
        <a:defRPr sz="1313" kern="1200">
          <a:solidFill>
            <a:schemeClr val="tx1"/>
          </a:solidFill>
          <a:latin typeface="+mn-lt"/>
          <a:ea typeface="+mn-ea"/>
          <a:cs typeface="+mn-cs"/>
        </a:defRPr>
      </a:lvl7pPr>
      <a:lvl8pPr marL="2333531" algn="l" defTabSz="666724" rtl="0" eaLnBrk="1" latinLnBrk="0" hangingPunct="1">
        <a:defRPr sz="1313" kern="1200">
          <a:solidFill>
            <a:schemeClr val="tx1"/>
          </a:solidFill>
          <a:latin typeface="+mn-lt"/>
          <a:ea typeface="+mn-ea"/>
          <a:cs typeface="+mn-cs"/>
        </a:defRPr>
      </a:lvl8pPr>
      <a:lvl9pPr marL="2666893" algn="l" defTabSz="666724" rtl="0" eaLnBrk="1" latinLnBrk="0" hangingPunct="1">
        <a:defRPr sz="1313"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741" userDrawn="1">
          <p15:clr>
            <a:srgbClr val="F26B43"/>
          </p15:clr>
        </p15:guide>
        <p15:guide id="2" pos="648" userDrawn="1">
          <p15:clr>
            <a:srgbClr val="F26B43"/>
          </p15:clr>
        </p15:guide>
        <p15:guide id="3" pos="972" userDrawn="1">
          <p15:clr>
            <a:srgbClr val="F26B43"/>
          </p15:clr>
        </p15:guide>
        <p15:guide id="4" pos="5634" userDrawn="1">
          <p15:clr>
            <a:srgbClr val="F26B43"/>
          </p15:clr>
        </p15:guide>
        <p15:guide id="5" pos="6498" userDrawn="1">
          <p15:clr>
            <a:srgbClr val="F26B43"/>
          </p15:clr>
        </p15:guide>
        <p15:guide id="6" pos="6822" userDrawn="1">
          <p15:clr>
            <a:srgbClr val="F26B43"/>
          </p15:clr>
        </p15:guide>
        <p15:guide id="7" pos="11484" userDrawn="1">
          <p15:clr>
            <a:srgbClr val="F26B43"/>
          </p15:clr>
        </p15:guide>
        <p15:guide id="8" pos="5958" userDrawn="1">
          <p15:clr>
            <a:srgbClr val="F26B43"/>
          </p15:clr>
        </p15:guide>
        <p15:guide id="9" pos="11826" userDrawn="1">
          <p15:clr>
            <a:srgbClr val="F26B43"/>
          </p15:clr>
        </p15:guide>
        <p15:guide id="10" pos="12366" userDrawn="1">
          <p15:clr>
            <a:srgbClr val="F26B43"/>
          </p15:clr>
        </p15:guide>
        <p15:guide id="11" pos="12690" userDrawn="1">
          <p15:clr>
            <a:srgbClr val="F26B43"/>
          </p15:clr>
        </p15:guide>
        <p15:guide id="12" pos="17352" userDrawn="1">
          <p15:clr>
            <a:srgbClr val="F26B43"/>
          </p15:clr>
        </p15:guide>
        <p15:guide id="13" pos="17676" userDrawn="1">
          <p15:clr>
            <a:srgbClr val="F26B43"/>
          </p15:clr>
        </p15:guide>
        <p15:guide id="14" pos="18216" userDrawn="1">
          <p15:clr>
            <a:srgbClr val="F26B43"/>
          </p15:clr>
        </p15:guide>
        <p15:guide id="15" pos="18540" userDrawn="1">
          <p15:clr>
            <a:srgbClr val="F26B43"/>
          </p15:clr>
        </p15:guide>
        <p15:guide id="16" pos="23220" userDrawn="1">
          <p15:clr>
            <a:srgbClr val="F26B43"/>
          </p15:clr>
        </p15:guide>
        <p15:guide id="17" pos="23544" userDrawn="1">
          <p15:clr>
            <a:srgbClr val="F26B43"/>
          </p15:clr>
        </p15:guide>
        <p15:guide id="18" orient="horz" pos="987" userDrawn="1">
          <p15:clr>
            <a:srgbClr val="F26B43"/>
          </p15:clr>
        </p15:guide>
        <p15:guide id="19" orient="horz" pos="3703" userDrawn="1">
          <p15:clr>
            <a:srgbClr val="F26B43"/>
          </p15:clr>
        </p15:guide>
        <p15:guide id="20" orient="horz" pos="3456" userDrawn="1">
          <p15:clr>
            <a:srgbClr val="F26B43"/>
          </p15:clr>
        </p15:guide>
        <p15:guide id="21" orient="horz" pos="4443" userDrawn="1">
          <p15:clr>
            <a:srgbClr val="F26B43"/>
          </p15:clr>
        </p15:guide>
        <p15:guide id="22" orient="horz" pos="4690" userDrawn="1">
          <p15:clr>
            <a:srgbClr val="F26B43"/>
          </p15:clr>
        </p15:guide>
        <p15:guide id="23" orient="horz" pos="19995" userDrawn="1">
          <p15:clr>
            <a:srgbClr val="F26B43"/>
          </p15:clr>
        </p15:guide>
        <p15:guide id="24" orient="horz" pos="19749"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32670426"/>
      </p:ext>
    </p:extLst>
  </p:cSld>
  <p:clrMap bg1="lt1" tx1="dk1" bg2="lt2" tx2="dk2" accent1="accent1" accent2="accent2" accent3="accent3" accent4="accent4" accent5="accent5" accent6="accent6" hlink="hlink" folHlink="folHlink"/>
  <p:sldLayoutIdLst>
    <p:sldLayoutId id="2147483665" r:id="rId1"/>
  </p:sldLayoutIdLst>
  <p:txStyles>
    <p:titleStyle>
      <a:lvl1pPr algn="l" defTabSz="666724" rtl="0" eaLnBrk="1" latinLnBrk="0" hangingPunct="1">
        <a:lnSpc>
          <a:spcPct val="90000"/>
        </a:lnSpc>
        <a:spcBef>
          <a:spcPct val="0"/>
        </a:spcBef>
        <a:buNone/>
        <a:defRPr sz="3209" kern="1200">
          <a:solidFill>
            <a:schemeClr val="tx1"/>
          </a:solidFill>
          <a:latin typeface="+mj-lt"/>
          <a:ea typeface="+mj-ea"/>
          <a:cs typeface="+mj-cs"/>
        </a:defRPr>
      </a:lvl1pPr>
    </p:titleStyle>
    <p:bodyStyle>
      <a:lvl1pPr marL="166681" indent="-166681" algn="l" defTabSz="666724" rtl="0" eaLnBrk="1" latinLnBrk="0" hangingPunct="1">
        <a:lnSpc>
          <a:spcPct val="90000"/>
        </a:lnSpc>
        <a:spcBef>
          <a:spcPts val="729"/>
        </a:spcBef>
        <a:buFont typeface="Arial" panose="020B0604020202020204" pitchFamily="34" charset="0"/>
        <a:buChar char="•"/>
        <a:defRPr sz="2041" kern="1200">
          <a:solidFill>
            <a:schemeClr val="tx1"/>
          </a:solidFill>
          <a:latin typeface="+mn-lt"/>
          <a:ea typeface="+mn-ea"/>
          <a:cs typeface="+mn-cs"/>
        </a:defRPr>
      </a:lvl1pPr>
      <a:lvl2pPr marL="500042" indent="-166681" algn="l" defTabSz="666724" rtl="0" eaLnBrk="1" latinLnBrk="0" hangingPunct="1">
        <a:lnSpc>
          <a:spcPct val="90000"/>
        </a:lnSpc>
        <a:spcBef>
          <a:spcPts val="365"/>
        </a:spcBef>
        <a:buFont typeface="Arial" panose="020B0604020202020204" pitchFamily="34" charset="0"/>
        <a:buChar char="•"/>
        <a:defRPr sz="1750" kern="1200">
          <a:solidFill>
            <a:schemeClr val="tx1"/>
          </a:solidFill>
          <a:latin typeface="+mn-lt"/>
          <a:ea typeface="+mn-ea"/>
          <a:cs typeface="+mn-cs"/>
        </a:defRPr>
      </a:lvl2pPr>
      <a:lvl3pPr marL="833404" indent="-166681" algn="l" defTabSz="666724" rtl="0" eaLnBrk="1" latinLnBrk="0" hangingPunct="1">
        <a:lnSpc>
          <a:spcPct val="90000"/>
        </a:lnSpc>
        <a:spcBef>
          <a:spcPts val="365"/>
        </a:spcBef>
        <a:buFont typeface="Arial" panose="020B0604020202020204" pitchFamily="34" charset="0"/>
        <a:buChar char="•"/>
        <a:defRPr sz="1459" kern="1200">
          <a:solidFill>
            <a:schemeClr val="tx1"/>
          </a:solidFill>
          <a:latin typeface="+mn-lt"/>
          <a:ea typeface="+mn-ea"/>
          <a:cs typeface="+mn-cs"/>
        </a:defRPr>
      </a:lvl3pPr>
      <a:lvl4pPr marL="1166766" indent="-166681" algn="l" defTabSz="666724" rtl="0" eaLnBrk="1" latinLnBrk="0" hangingPunct="1">
        <a:lnSpc>
          <a:spcPct val="90000"/>
        </a:lnSpc>
        <a:spcBef>
          <a:spcPts val="365"/>
        </a:spcBef>
        <a:buFont typeface="Arial" panose="020B0604020202020204" pitchFamily="34" charset="0"/>
        <a:buChar char="•"/>
        <a:defRPr sz="1313" kern="1200">
          <a:solidFill>
            <a:schemeClr val="tx1"/>
          </a:solidFill>
          <a:latin typeface="+mn-lt"/>
          <a:ea typeface="+mn-ea"/>
          <a:cs typeface="+mn-cs"/>
        </a:defRPr>
      </a:lvl4pPr>
      <a:lvl5pPr marL="1500127" indent="-166681" algn="l" defTabSz="666724" rtl="0" eaLnBrk="1" latinLnBrk="0" hangingPunct="1">
        <a:lnSpc>
          <a:spcPct val="90000"/>
        </a:lnSpc>
        <a:spcBef>
          <a:spcPts val="365"/>
        </a:spcBef>
        <a:buFont typeface="Arial" panose="020B0604020202020204" pitchFamily="34" charset="0"/>
        <a:buChar char="•"/>
        <a:defRPr sz="1313" kern="1200">
          <a:solidFill>
            <a:schemeClr val="tx1"/>
          </a:solidFill>
          <a:latin typeface="+mn-lt"/>
          <a:ea typeface="+mn-ea"/>
          <a:cs typeface="+mn-cs"/>
        </a:defRPr>
      </a:lvl5pPr>
      <a:lvl6pPr marL="1833489" indent="-166681" algn="l" defTabSz="666724" rtl="0" eaLnBrk="1" latinLnBrk="0" hangingPunct="1">
        <a:lnSpc>
          <a:spcPct val="90000"/>
        </a:lnSpc>
        <a:spcBef>
          <a:spcPts val="365"/>
        </a:spcBef>
        <a:buFont typeface="Arial" panose="020B0604020202020204" pitchFamily="34" charset="0"/>
        <a:buChar char="•"/>
        <a:defRPr sz="1313" kern="1200">
          <a:solidFill>
            <a:schemeClr val="tx1"/>
          </a:solidFill>
          <a:latin typeface="+mn-lt"/>
          <a:ea typeface="+mn-ea"/>
          <a:cs typeface="+mn-cs"/>
        </a:defRPr>
      </a:lvl6pPr>
      <a:lvl7pPr marL="2166851" indent="-166681" algn="l" defTabSz="666724" rtl="0" eaLnBrk="1" latinLnBrk="0" hangingPunct="1">
        <a:lnSpc>
          <a:spcPct val="90000"/>
        </a:lnSpc>
        <a:spcBef>
          <a:spcPts val="365"/>
        </a:spcBef>
        <a:buFont typeface="Arial" panose="020B0604020202020204" pitchFamily="34" charset="0"/>
        <a:buChar char="•"/>
        <a:defRPr sz="1313" kern="1200">
          <a:solidFill>
            <a:schemeClr val="tx1"/>
          </a:solidFill>
          <a:latin typeface="+mn-lt"/>
          <a:ea typeface="+mn-ea"/>
          <a:cs typeface="+mn-cs"/>
        </a:defRPr>
      </a:lvl7pPr>
      <a:lvl8pPr marL="2500213" indent="-166681" algn="l" defTabSz="666724" rtl="0" eaLnBrk="1" latinLnBrk="0" hangingPunct="1">
        <a:lnSpc>
          <a:spcPct val="90000"/>
        </a:lnSpc>
        <a:spcBef>
          <a:spcPts val="365"/>
        </a:spcBef>
        <a:buFont typeface="Arial" panose="020B0604020202020204" pitchFamily="34" charset="0"/>
        <a:buChar char="•"/>
        <a:defRPr sz="1313" kern="1200">
          <a:solidFill>
            <a:schemeClr val="tx1"/>
          </a:solidFill>
          <a:latin typeface="+mn-lt"/>
          <a:ea typeface="+mn-ea"/>
          <a:cs typeface="+mn-cs"/>
        </a:defRPr>
      </a:lvl8pPr>
      <a:lvl9pPr marL="2833574" indent="-166681" algn="l" defTabSz="666724" rtl="0" eaLnBrk="1" latinLnBrk="0" hangingPunct="1">
        <a:lnSpc>
          <a:spcPct val="90000"/>
        </a:lnSpc>
        <a:spcBef>
          <a:spcPts val="365"/>
        </a:spcBef>
        <a:buFont typeface="Arial" panose="020B0604020202020204" pitchFamily="34" charset="0"/>
        <a:buChar char="•"/>
        <a:defRPr sz="1313" kern="1200">
          <a:solidFill>
            <a:schemeClr val="tx1"/>
          </a:solidFill>
          <a:latin typeface="+mn-lt"/>
          <a:ea typeface="+mn-ea"/>
          <a:cs typeface="+mn-cs"/>
        </a:defRPr>
      </a:lvl9pPr>
    </p:bodyStyle>
    <p:otherStyle>
      <a:defPPr>
        <a:defRPr lang="en-US"/>
      </a:defPPr>
      <a:lvl1pPr marL="0" algn="l" defTabSz="666724" rtl="0" eaLnBrk="1" latinLnBrk="0" hangingPunct="1">
        <a:defRPr sz="1313" kern="1200">
          <a:solidFill>
            <a:schemeClr val="tx1"/>
          </a:solidFill>
          <a:latin typeface="+mn-lt"/>
          <a:ea typeface="+mn-ea"/>
          <a:cs typeface="+mn-cs"/>
        </a:defRPr>
      </a:lvl1pPr>
      <a:lvl2pPr marL="333362" algn="l" defTabSz="666724" rtl="0" eaLnBrk="1" latinLnBrk="0" hangingPunct="1">
        <a:defRPr sz="1313" kern="1200">
          <a:solidFill>
            <a:schemeClr val="tx1"/>
          </a:solidFill>
          <a:latin typeface="+mn-lt"/>
          <a:ea typeface="+mn-ea"/>
          <a:cs typeface="+mn-cs"/>
        </a:defRPr>
      </a:lvl2pPr>
      <a:lvl3pPr marL="666724" algn="l" defTabSz="666724" rtl="0" eaLnBrk="1" latinLnBrk="0" hangingPunct="1">
        <a:defRPr sz="1313" kern="1200">
          <a:solidFill>
            <a:schemeClr val="tx1"/>
          </a:solidFill>
          <a:latin typeface="+mn-lt"/>
          <a:ea typeface="+mn-ea"/>
          <a:cs typeface="+mn-cs"/>
        </a:defRPr>
      </a:lvl3pPr>
      <a:lvl4pPr marL="1000085" algn="l" defTabSz="666724" rtl="0" eaLnBrk="1" latinLnBrk="0" hangingPunct="1">
        <a:defRPr sz="1313" kern="1200">
          <a:solidFill>
            <a:schemeClr val="tx1"/>
          </a:solidFill>
          <a:latin typeface="+mn-lt"/>
          <a:ea typeface="+mn-ea"/>
          <a:cs typeface="+mn-cs"/>
        </a:defRPr>
      </a:lvl4pPr>
      <a:lvl5pPr marL="1333447" algn="l" defTabSz="666724" rtl="0" eaLnBrk="1" latinLnBrk="0" hangingPunct="1">
        <a:defRPr sz="1313" kern="1200">
          <a:solidFill>
            <a:schemeClr val="tx1"/>
          </a:solidFill>
          <a:latin typeface="+mn-lt"/>
          <a:ea typeface="+mn-ea"/>
          <a:cs typeface="+mn-cs"/>
        </a:defRPr>
      </a:lvl5pPr>
      <a:lvl6pPr marL="1666809" algn="l" defTabSz="666724" rtl="0" eaLnBrk="1" latinLnBrk="0" hangingPunct="1">
        <a:defRPr sz="1313" kern="1200">
          <a:solidFill>
            <a:schemeClr val="tx1"/>
          </a:solidFill>
          <a:latin typeface="+mn-lt"/>
          <a:ea typeface="+mn-ea"/>
          <a:cs typeface="+mn-cs"/>
        </a:defRPr>
      </a:lvl6pPr>
      <a:lvl7pPr marL="2000170" algn="l" defTabSz="666724" rtl="0" eaLnBrk="1" latinLnBrk="0" hangingPunct="1">
        <a:defRPr sz="1313" kern="1200">
          <a:solidFill>
            <a:schemeClr val="tx1"/>
          </a:solidFill>
          <a:latin typeface="+mn-lt"/>
          <a:ea typeface="+mn-ea"/>
          <a:cs typeface="+mn-cs"/>
        </a:defRPr>
      </a:lvl7pPr>
      <a:lvl8pPr marL="2333531" algn="l" defTabSz="666724" rtl="0" eaLnBrk="1" latinLnBrk="0" hangingPunct="1">
        <a:defRPr sz="1313" kern="1200">
          <a:solidFill>
            <a:schemeClr val="tx1"/>
          </a:solidFill>
          <a:latin typeface="+mn-lt"/>
          <a:ea typeface="+mn-ea"/>
          <a:cs typeface="+mn-cs"/>
        </a:defRPr>
      </a:lvl8pPr>
      <a:lvl9pPr marL="2666893" algn="l" defTabSz="666724" rtl="0" eaLnBrk="1" latinLnBrk="0" hangingPunct="1">
        <a:defRPr sz="1313"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741" userDrawn="1">
          <p15:clr>
            <a:srgbClr val="F26B43"/>
          </p15:clr>
        </p15:guide>
        <p15:guide id="2" pos="648" userDrawn="1">
          <p15:clr>
            <a:srgbClr val="F26B43"/>
          </p15:clr>
        </p15:guide>
        <p15:guide id="3" pos="972" userDrawn="1">
          <p15:clr>
            <a:srgbClr val="F26B43"/>
          </p15:clr>
        </p15:guide>
        <p15:guide id="4" pos="6480" userDrawn="1">
          <p15:clr>
            <a:srgbClr val="F26B43"/>
          </p15:clr>
        </p15:guide>
        <p15:guide id="5" pos="6804" userDrawn="1">
          <p15:clr>
            <a:srgbClr val="F26B43"/>
          </p15:clr>
        </p15:guide>
        <p15:guide id="6" pos="7344" userDrawn="1">
          <p15:clr>
            <a:srgbClr val="F26B43"/>
          </p15:clr>
        </p15:guide>
        <p15:guide id="7" pos="7668" userDrawn="1">
          <p15:clr>
            <a:srgbClr val="F26B43"/>
          </p15:clr>
        </p15:guide>
        <p15:guide id="8" pos="16524" userDrawn="1">
          <p15:clr>
            <a:srgbClr val="F26B43"/>
          </p15:clr>
        </p15:guide>
        <p15:guide id="9" pos="16830" userDrawn="1">
          <p15:clr>
            <a:srgbClr val="F26B43"/>
          </p15:clr>
        </p15:guide>
        <p15:guide id="10" pos="17388" userDrawn="1">
          <p15:clr>
            <a:srgbClr val="F26B43"/>
          </p15:clr>
        </p15:guide>
        <p15:guide id="11" pos="17712" userDrawn="1">
          <p15:clr>
            <a:srgbClr val="F26B43"/>
          </p15:clr>
        </p15:guide>
        <p15:guide id="12" pos="23220" userDrawn="1">
          <p15:clr>
            <a:srgbClr val="F26B43"/>
          </p15:clr>
        </p15:guide>
        <p15:guide id="13" pos="23544" userDrawn="1">
          <p15:clr>
            <a:srgbClr val="F26B43"/>
          </p15:clr>
        </p15:guide>
        <p15:guide id="14" orient="horz" pos="987" userDrawn="1">
          <p15:clr>
            <a:srgbClr val="F26B43"/>
          </p15:clr>
        </p15:guide>
        <p15:guide id="15" orient="horz" pos="3456" userDrawn="1">
          <p15:clr>
            <a:srgbClr val="F26B43"/>
          </p15:clr>
        </p15:guide>
        <p15:guide id="16" orient="horz" pos="3703" userDrawn="1">
          <p15:clr>
            <a:srgbClr val="F26B43"/>
          </p15:clr>
        </p15:guide>
        <p15:guide id="17" orient="horz" pos="4443" userDrawn="1">
          <p15:clr>
            <a:srgbClr val="F26B43"/>
          </p15:clr>
        </p15:guide>
        <p15:guide id="18" orient="horz" pos="4690" userDrawn="1">
          <p15:clr>
            <a:srgbClr val="F26B43"/>
          </p15:clr>
        </p15:guide>
        <p15:guide id="19" orient="horz" pos="19995" userDrawn="1">
          <p15:clr>
            <a:srgbClr val="F26B43"/>
          </p15:clr>
        </p15:guide>
        <p15:guide id="20" orient="horz" pos="19749"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40330" y="1752607"/>
            <a:ext cx="33124140" cy="636270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640330" y="8763000"/>
            <a:ext cx="33124140" cy="2088642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640330" y="30510487"/>
            <a:ext cx="8641080" cy="1752600"/>
          </a:xfrm>
          <a:prstGeom prst="rect">
            <a:avLst/>
          </a:prstGeom>
        </p:spPr>
        <p:txBody>
          <a:bodyPr vert="horz" lIns="91440" tIns="45720" rIns="91440" bIns="45720" rtlCol="0" anchor="ctr"/>
          <a:lstStyle>
            <a:lvl1pPr algn="l">
              <a:defRPr sz="5040">
                <a:solidFill>
                  <a:schemeClr val="tx1">
                    <a:tint val="75000"/>
                  </a:schemeClr>
                </a:solidFill>
              </a:defRPr>
            </a:lvl1pPr>
          </a:lstStyle>
          <a:p>
            <a:fld id="{C764DE79-268F-4C1A-8933-263129D2AF90}" type="datetimeFigureOut">
              <a:rPr lang="en-US" dirty="0"/>
              <a:t>11/16/2025</a:t>
            </a:fld>
            <a:endParaRPr lang="en-US" dirty="0"/>
          </a:p>
        </p:txBody>
      </p:sp>
      <p:sp>
        <p:nvSpPr>
          <p:cNvPr id="5" name="Footer Placeholder 4"/>
          <p:cNvSpPr>
            <a:spLocks noGrp="1"/>
          </p:cNvSpPr>
          <p:nvPr>
            <p:ph type="ftr" sz="quarter" idx="3"/>
          </p:nvPr>
        </p:nvSpPr>
        <p:spPr>
          <a:xfrm>
            <a:off x="12721590" y="30510487"/>
            <a:ext cx="12961620" cy="1752600"/>
          </a:xfrm>
          <a:prstGeom prst="rect">
            <a:avLst/>
          </a:prstGeom>
        </p:spPr>
        <p:txBody>
          <a:bodyPr vert="horz" lIns="91440" tIns="45720" rIns="91440" bIns="45720" rtlCol="0" anchor="ctr"/>
          <a:lstStyle>
            <a:lvl1pPr algn="ctr">
              <a:defRPr sz="504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27123390" y="30510487"/>
            <a:ext cx="8641080" cy="1752600"/>
          </a:xfrm>
          <a:prstGeom prst="rect">
            <a:avLst/>
          </a:prstGeom>
        </p:spPr>
        <p:txBody>
          <a:bodyPr vert="horz" lIns="91440" tIns="45720" rIns="91440" bIns="45720" rtlCol="0" anchor="ctr"/>
          <a:lstStyle>
            <a:lvl1pPr algn="r">
              <a:defRPr sz="5040">
                <a:solidFill>
                  <a:schemeClr val="tx1">
                    <a:tint val="75000"/>
                  </a:schemeClr>
                </a:solidFill>
              </a:defRPr>
            </a:lvl1pPr>
          </a:lstStyle>
          <a:p>
            <a:fld id="{48F63A3B-78C7-47BE-AE5E-E10140E04643}" type="slidenum">
              <a:rPr lang="en-US" dirty="0"/>
              <a:t>‹#›</a:t>
            </a:fld>
            <a:endParaRPr lang="en-US" dirty="0"/>
          </a:p>
        </p:txBody>
      </p:sp>
    </p:spTree>
    <p:extLst>
      <p:ext uri="{BB962C8B-B14F-4D97-AF65-F5344CB8AC3E}">
        <p14:creationId xmlns:p14="http://schemas.microsoft.com/office/powerpoint/2010/main" val="1197480083"/>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3718" r:id="rId11"/>
    <p:sldLayoutId id="2147483719" r:id="rId12"/>
  </p:sldLayoutIdLst>
  <p:txStyles>
    <p:titleStyle>
      <a:lvl1pPr algn="l" defTabSz="3840480" rtl="0" eaLnBrk="1" latinLnBrk="0" hangingPunct="1">
        <a:lnSpc>
          <a:spcPct val="90000"/>
        </a:lnSpc>
        <a:spcBef>
          <a:spcPct val="0"/>
        </a:spcBef>
        <a:buNone/>
        <a:defRPr sz="18480" kern="1200">
          <a:solidFill>
            <a:schemeClr val="tx1"/>
          </a:solidFill>
          <a:latin typeface="+mj-lt"/>
          <a:ea typeface="+mj-ea"/>
          <a:cs typeface="+mj-cs"/>
        </a:defRPr>
      </a:lvl1pPr>
    </p:titleStyle>
    <p:bodyStyle>
      <a:lvl1pPr marL="960120" indent="-960120" algn="l" defTabSz="3840480" rtl="0" eaLnBrk="1" latinLnBrk="0" hangingPunct="1">
        <a:lnSpc>
          <a:spcPct val="90000"/>
        </a:lnSpc>
        <a:spcBef>
          <a:spcPts val="4200"/>
        </a:spcBef>
        <a:buFont typeface="Arial" panose="020B0604020202020204" pitchFamily="34" charset="0"/>
        <a:buChar char="•"/>
        <a:defRPr sz="11760" kern="1200">
          <a:solidFill>
            <a:schemeClr val="tx1"/>
          </a:solidFill>
          <a:latin typeface="+mn-lt"/>
          <a:ea typeface="+mn-ea"/>
          <a:cs typeface="+mn-cs"/>
        </a:defRPr>
      </a:lvl1pPr>
      <a:lvl2pPr marL="2880360" indent="-960120" algn="l" defTabSz="3840480" rtl="0" eaLnBrk="1" latinLnBrk="0" hangingPunct="1">
        <a:lnSpc>
          <a:spcPct val="90000"/>
        </a:lnSpc>
        <a:spcBef>
          <a:spcPts val="2100"/>
        </a:spcBef>
        <a:buFont typeface="Arial" panose="020B0604020202020204" pitchFamily="34" charset="0"/>
        <a:buChar char="•"/>
        <a:defRPr sz="10080" kern="1200">
          <a:solidFill>
            <a:schemeClr val="tx1"/>
          </a:solidFill>
          <a:latin typeface="+mn-lt"/>
          <a:ea typeface="+mn-ea"/>
          <a:cs typeface="+mn-cs"/>
        </a:defRPr>
      </a:lvl2pPr>
      <a:lvl3pPr marL="4800600" indent="-960120" algn="l" defTabSz="3840480" rtl="0" eaLnBrk="1" latinLnBrk="0" hangingPunct="1">
        <a:lnSpc>
          <a:spcPct val="90000"/>
        </a:lnSpc>
        <a:spcBef>
          <a:spcPts val="2100"/>
        </a:spcBef>
        <a:buFont typeface="Arial" panose="020B0604020202020204" pitchFamily="34" charset="0"/>
        <a:buChar char="•"/>
        <a:defRPr sz="8400" kern="1200">
          <a:solidFill>
            <a:schemeClr val="tx1"/>
          </a:solidFill>
          <a:latin typeface="+mn-lt"/>
          <a:ea typeface="+mn-ea"/>
          <a:cs typeface="+mn-cs"/>
        </a:defRPr>
      </a:lvl3pPr>
      <a:lvl4pPr marL="672084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4pPr>
      <a:lvl5pPr marL="864108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5pPr>
      <a:lvl6pPr marL="1056132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6pPr>
      <a:lvl7pPr marL="1248156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7pPr>
      <a:lvl8pPr marL="1440180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8pPr>
      <a:lvl9pPr marL="1632204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9pPr>
    </p:bodyStyle>
    <p:otherStyle>
      <a:defPPr>
        <a:defRPr lang="en-US"/>
      </a:defPPr>
      <a:lvl1pPr marL="0" algn="l" defTabSz="3840480" rtl="0" eaLnBrk="1" latinLnBrk="0" hangingPunct="1">
        <a:defRPr sz="7560" kern="1200">
          <a:solidFill>
            <a:schemeClr val="tx1"/>
          </a:solidFill>
          <a:latin typeface="+mn-lt"/>
          <a:ea typeface="+mn-ea"/>
          <a:cs typeface="+mn-cs"/>
        </a:defRPr>
      </a:lvl1pPr>
      <a:lvl2pPr marL="1920240" algn="l" defTabSz="3840480" rtl="0" eaLnBrk="1" latinLnBrk="0" hangingPunct="1">
        <a:defRPr sz="7560" kern="1200">
          <a:solidFill>
            <a:schemeClr val="tx1"/>
          </a:solidFill>
          <a:latin typeface="+mn-lt"/>
          <a:ea typeface="+mn-ea"/>
          <a:cs typeface="+mn-cs"/>
        </a:defRPr>
      </a:lvl2pPr>
      <a:lvl3pPr marL="3840480" algn="l" defTabSz="3840480" rtl="0" eaLnBrk="1" latinLnBrk="0" hangingPunct="1">
        <a:defRPr sz="7560" kern="1200">
          <a:solidFill>
            <a:schemeClr val="tx1"/>
          </a:solidFill>
          <a:latin typeface="+mn-lt"/>
          <a:ea typeface="+mn-ea"/>
          <a:cs typeface="+mn-cs"/>
        </a:defRPr>
      </a:lvl3pPr>
      <a:lvl4pPr marL="5760720" algn="l" defTabSz="3840480" rtl="0" eaLnBrk="1" latinLnBrk="0" hangingPunct="1">
        <a:defRPr sz="7560" kern="1200">
          <a:solidFill>
            <a:schemeClr val="tx1"/>
          </a:solidFill>
          <a:latin typeface="+mn-lt"/>
          <a:ea typeface="+mn-ea"/>
          <a:cs typeface="+mn-cs"/>
        </a:defRPr>
      </a:lvl4pPr>
      <a:lvl5pPr marL="7680960" algn="l" defTabSz="3840480" rtl="0" eaLnBrk="1" latinLnBrk="0" hangingPunct="1">
        <a:defRPr sz="7560" kern="1200">
          <a:solidFill>
            <a:schemeClr val="tx1"/>
          </a:solidFill>
          <a:latin typeface="+mn-lt"/>
          <a:ea typeface="+mn-ea"/>
          <a:cs typeface="+mn-cs"/>
        </a:defRPr>
      </a:lvl5pPr>
      <a:lvl6pPr marL="9601200" algn="l" defTabSz="3840480" rtl="0" eaLnBrk="1" latinLnBrk="0" hangingPunct="1">
        <a:defRPr sz="7560" kern="1200">
          <a:solidFill>
            <a:schemeClr val="tx1"/>
          </a:solidFill>
          <a:latin typeface="+mn-lt"/>
          <a:ea typeface="+mn-ea"/>
          <a:cs typeface="+mn-cs"/>
        </a:defRPr>
      </a:lvl6pPr>
      <a:lvl7pPr marL="11521440" algn="l" defTabSz="3840480" rtl="0" eaLnBrk="1" latinLnBrk="0" hangingPunct="1">
        <a:defRPr sz="7560" kern="1200">
          <a:solidFill>
            <a:schemeClr val="tx1"/>
          </a:solidFill>
          <a:latin typeface="+mn-lt"/>
          <a:ea typeface="+mn-ea"/>
          <a:cs typeface="+mn-cs"/>
        </a:defRPr>
      </a:lvl7pPr>
      <a:lvl8pPr marL="13441680" algn="l" defTabSz="3840480" rtl="0" eaLnBrk="1" latinLnBrk="0" hangingPunct="1">
        <a:defRPr sz="7560" kern="1200">
          <a:solidFill>
            <a:schemeClr val="tx1"/>
          </a:solidFill>
          <a:latin typeface="+mn-lt"/>
          <a:ea typeface="+mn-ea"/>
          <a:cs typeface="+mn-cs"/>
        </a:defRPr>
      </a:lvl8pPr>
      <a:lvl9pPr marL="15361920" algn="l" defTabSz="3840480" rtl="0" eaLnBrk="1" latinLnBrk="0" hangingPunct="1">
        <a:defRPr sz="756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9995" userDrawn="1">
          <p15:clr>
            <a:srgbClr val="F26B43"/>
          </p15:clr>
        </p15:guide>
        <p15:guide id="2" pos="648" userDrawn="1">
          <p15:clr>
            <a:srgbClr val="F26B43"/>
          </p15:clr>
        </p15:guide>
        <p15:guide id="3" pos="972" userDrawn="1">
          <p15:clr>
            <a:srgbClr val="F26B43"/>
          </p15:clr>
        </p15:guide>
        <p15:guide id="4" pos="7524" userDrawn="1">
          <p15:clr>
            <a:srgbClr val="F26B43"/>
          </p15:clr>
        </p15:guide>
        <p15:guide id="5" pos="7848" userDrawn="1">
          <p15:clr>
            <a:srgbClr val="F26B43"/>
          </p15:clr>
        </p15:guide>
        <p15:guide id="6" pos="8496" userDrawn="1">
          <p15:clr>
            <a:srgbClr val="F26B43"/>
          </p15:clr>
        </p15:guide>
        <p15:guide id="7" pos="8820" userDrawn="1">
          <p15:clr>
            <a:srgbClr val="F26B43"/>
          </p15:clr>
        </p15:guide>
        <p15:guide id="8" pos="23220" userDrawn="1">
          <p15:clr>
            <a:srgbClr val="F26B43"/>
          </p15:clr>
        </p15:guide>
        <p15:guide id="9" pos="23544" userDrawn="1">
          <p15:clr>
            <a:srgbClr val="F26B43"/>
          </p15:clr>
        </p15:guide>
        <p15:guide id="10" orient="horz" pos="741" userDrawn="1">
          <p15:clr>
            <a:srgbClr val="F26B43"/>
          </p15:clr>
        </p15:guide>
        <p15:guide id="11" orient="horz" pos="987" userDrawn="1">
          <p15:clr>
            <a:srgbClr val="F26B43"/>
          </p15:clr>
        </p15:guide>
        <p15:guide id="12" orient="horz" pos="3703" userDrawn="1">
          <p15:clr>
            <a:srgbClr val="F26B43"/>
          </p15:clr>
        </p15:guide>
        <p15:guide id="13" orient="horz" pos="3456" userDrawn="1">
          <p15:clr>
            <a:srgbClr val="F26B43"/>
          </p15:clr>
        </p15:guide>
        <p15:guide id="14" orient="horz" pos="4443" userDrawn="1">
          <p15:clr>
            <a:srgbClr val="F26B43"/>
          </p15:clr>
        </p15:guide>
        <p15:guide id="15" orient="horz" pos="4690" userDrawn="1">
          <p15:clr>
            <a:srgbClr val="F26B43"/>
          </p15:clr>
        </p15:guide>
        <p15:guide id="16" orient="horz" pos="19749" userDrawn="1">
          <p15:clr>
            <a:srgbClr val="F26B43"/>
          </p15:clr>
        </p15:guide>
        <p15:guide id="17" pos="15372" userDrawn="1">
          <p15:clr>
            <a:srgbClr val="F26B43"/>
          </p15:clr>
        </p15:guide>
        <p15:guide id="18" pos="15696" userDrawn="1">
          <p15:clr>
            <a:srgbClr val="F26B43"/>
          </p15:clr>
        </p15:guide>
        <p15:guide id="19" pos="16344" userDrawn="1">
          <p15:clr>
            <a:srgbClr val="F26B43"/>
          </p15:clr>
        </p15:guide>
        <p15:guide id="20" pos="16668"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40330" y="1752607"/>
            <a:ext cx="33124140" cy="636270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640330" y="8763000"/>
            <a:ext cx="33124140" cy="2088642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640330" y="30510487"/>
            <a:ext cx="8641080" cy="1752600"/>
          </a:xfrm>
          <a:prstGeom prst="rect">
            <a:avLst/>
          </a:prstGeom>
        </p:spPr>
        <p:txBody>
          <a:bodyPr vert="horz" lIns="91440" tIns="45720" rIns="91440" bIns="45720" rtlCol="0" anchor="ctr"/>
          <a:lstStyle>
            <a:lvl1pPr algn="l">
              <a:defRPr sz="5040">
                <a:solidFill>
                  <a:schemeClr val="tx1">
                    <a:tint val="75000"/>
                  </a:schemeClr>
                </a:solidFill>
              </a:defRPr>
            </a:lvl1pPr>
          </a:lstStyle>
          <a:p>
            <a:fld id="{C764DE79-268F-4C1A-8933-263129D2AF90}" type="datetimeFigureOut">
              <a:rPr lang="en-US" dirty="0"/>
              <a:t>11/16/2025</a:t>
            </a:fld>
            <a:endParaRPr lang="en-US" dirty="0"/>
          </a:p>
        </p:txBody>
      </p:sp>
      <p:sp>
        <p:nvSpPr>
          <p:cNvPr id="5" name="Footer Placeholder 4"/>
          <p:cNvSpPr>
            <a:spLocks noGrp="1"/>
          </p:cNvSpPr>
          <p:nvPr>
            <p:ph type="ftr" sz="quarter" idx="3"/>
          </p:nvPr>
        </p:nvSpPr>
        <p:spPr>
          <a:xfrm>
            <a:off x="12721590" y="30510487"/>
            <a:ext cx="12961620" cy="1752600"/>
          </a:xfrm>
          <a:prstGeom prst="rect">
            <a:avLst/>
          </a:prstGeom>
        </p:spPr>
        <p:txBody>
          <a:bodyPr vert="horz" lIns="91440" tIns="45720" rIns="91440" bIns="45720" rtlCol="0" anchor="ctr"/>
          <a:lstStyle>
            <a:lvl1pPr algn="ctr">
              <a:defRPr sz="504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27123390" y="30510487"/>
            <a:ext cx="8641080" cy="1752600"/>
          </a:xfrm>
          <a:prstGeom prst="rect">
            <a:avLst/>
          </a:prstGeom>
        </p:spPr>
        <p:txBody>
          <a:bodyPr vert="horz" lIns="91440" tIns="45720" rIns="91440" bIns="45720" rtlCol="0" anchor="ctr"/>
          <a:lstStyle>
            <a:lvl1pPr algn="r">
              <a:defRPr sz="5040">
                <a:solidFill>
                  <a:schemeClr val="tx1">
                    <a:tint val="75000"/>
                  </a:schemeClr>
                </a:solidFill>
              </a:defRPr>
            </a:lvl1pPr>
          </a:lstStyle>
          <a:p>
            <a:fld id="{48F63A3B-78C7-47BE-AE5E-E10140E04643}" type="slidenum">
              <a:rPr lang="en-US" dirty="0"/>
              <a:t>‹#›</a:t>
            </a:fld>
            <a:endParaRPr lang="en-US" dirty="0"/>
          </a:p>
        </p:txBody>
      </p:sp>
    </p:spTree>
    <p:extLst>
      <p:ext uri="{BB962C8B-B14F-4D97-AF65-F5344CB8AC3E}">
        <p14:creationId xmlns:p14="http://schemas.microsoft.com/office/powerpoint/2010/main" val="2974253284"/>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 id="2147483732" r:id="rId12"/>
  </p:sldLayoutIdLst>
  <p:txStyles>
    <p:titleStyle>
      <a:lvl1pPr algn="l" defTabSz="3840480" rtl="0" eaLnBrk="1" latinLnBrk="0" hangingPunct="1">
        <a:lnSpc>
          <a:spcPct val="90000"/>
        </a:lnSpc>
        <a:spcBef>
          <a:spcPct val="0"/>
        </a:spcBef>
        <a:buNone/>
        <a:defRPr sz="18480" kern="1200">
          <a:solidFill>
            <a:schemeClr val="tx1"/>
          </a:solidFill>
          <a:latin typeface="+mj-lt"/>
          <a:ea typeface="+mj-ea"/>
          <a:cs typeface="+mj-cs"/>
        </a:defRPr>
      </a:lvl1pPr>
    </p:titleStyle>
    <p:bodyStyle>
      <a:lvl1pPr marL="960120" indent="-960120" algn="l" defTabSz="3840480" rtl="0" eaLnBrk="1" latinLnBrk="0" hangingPunct="1">
        <a:lnSpc>
          <a:spcPct val="90000"/>
        </a:lnSpc>
        <a:spcBef>
          <a:spcPts val="4200"/>
        </a:spcBef>
        <a:buFont typeface="Arial" panose="020B0604020202020204" pitchFamily="34" charset="0"/>
        <a:buChar char="•"/>
        <a:defRPr sz="11760" kern="1200">
          <a:solidFill>
            <a:schemeClr val="tx1"/>
          </a:solidFill>
          <a:latin typeface="+mn-lt"/>
          <a:ea typeface="+mn-ea"/>
          <a:cs typeface="+mn-cs"/>
        </a:defRPr>
      </a:lvl1pPr>
      <a:lvl2pPr marL="2880360" indent="-960120" algn="l" defTabSz="3840480" rtl="0" eaLnBrk="1" latinLnBrk="0" hangingPunct="1">
        <a:lnSpc>
          <a:spcPct val="90000"/>
        </a:lnSpc>
        <a:spcBef>
          <a:spcPts val="2100"/>
        </a:spcBef>
        <a:buFont typeface="Arial" panose="020B0604020202020204" pitchFamily="34" charset="0"/>
        <a:buChar char="•"/>
        <a:defRPr sz="10080" kern="1200">
          <a:solidFill>
            <a:schemeClr val="tx1"/>
          </a:solidFill>
          <a:latin typeface="+mn-lt"/>
          <a:ea typeface="+mn-ea"/>
          <a:cs typeface="+mn-cs"/>
        </a:defRPr>
      </a:lvl2pPr>
      <a:lvl3pPr marL="4800600" indent="-960120" algn="l" defTabSz="3840480" rtl="0" eaLnBrk="1" latinLnBrk="0" hangingPunct="1">
        <a:lnSpc>
          <a:spcPct val="90000"/>
        </a:lnSpc>
        <a:spcBef>
          <a:spcPts val="2100"/>
        </a:spcBef>
        <a:buFont typeface="Arial" panose="020B0604020202020204" pitchFamily="34" charset="0"/>
        <a:buChar char="•"/>
        <a:defRPr sz="8400" kern="1200">
          <a:solidFill>
            <a:schemeClr val="tx1"/>
          </a:solidFill>
          <a:latin typeface="+mn-lt"/>
          <a:ea typeface="+mn-ea"/>
          <a:cs typeface="+mn-cs"/>
        </a:defRPr>
      </a:lvl3pPr>
      <a:lvl4pPr marL="672084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4pPr>
      <a:lvl5pPr marL="864108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5pPr>
      <a:lvl6pPr marL="1056132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6pPr>
      <a:lvl7pPr marL="1248156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7pPr>
      <a:lvl8pPr marL="1440180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8pPr>
      <a:lvl9pPr marL="1632204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9pPr>
    </p:bodyStyle>
    <p:otherStyle>
      <a:defPPr>
        <a:defRPr lang="en-US"/>
      </a:defPPr>
      <a:lvl1pPr marL="0" algn="l" defTabSz="3840480" rtl="0" eaLnBrk="1" latinLnBrk="0" hangingPunct="1">
        <a:defRPr sz="7560" kern="1200">
          <a:solidFill>
            <a:schemeClr val="tx1"/>
          </a:solidFill>
          <a:latin typeface="+mn-lt"/>
          <a:ea typeface="+mn-ea"/>
          <a:cs typeface="+mn-cs"/>
        </a:defRPr>
      </a:lvl1pPr>
      <a:lvl2pPr marL="1920240" algn="l" defTabSz="3840480" rtl="0" eaLnBrk="1" latinLnBrk="0" hangingPunct="1">
        <a:defRPr sz="7560" kern="1200">
          <a:solidFill>
            <a:schemeClr val="tx1"/>
          </a:solidFill>
          <a:latin typeface="+mn-lt"/>
          <a:ea typeface="+mn-ea"/>
          <a:cs typeface="+mn-cs"/>
        </a:defRPr>
      </a:lvl2pPr>
      <a:lvl3pPr marL="3840480" algn="l" defTabSz="3840480" rtl="0" eaLnBrk="1" latinLnBrk="0" hangingPunct="1">
        <a:defRPr sz="7560" kern="1200">
          <a:solidFill>
            <a:schemeClr val="tx1"/>
          </a:solidFill>
          <a:latin typeface="+mn-lt"/>
          <a:ea typeface="+mn-ea"/>
          <a:cs typeface="+mn-cs"/>
        </a:defRPr>
      </a:lvl3pPr>
      <a:lvl4pPr marL="5760720" algn="l" defTabSz="3840480" rtl="0" eaLnBrk="1" latinLnBrk="0" hangingPunct="1">
        <a:defRPr sz="7560" kern="1200">
          <a:solidFill>
            <a:schemeClr val="tx1"/>
          </a:solidFill>
          <a:latin typeface="+mn-lt"/>
          <a:ea typeface="+mn-ea"/>
          <a:cs typeface="+mn-cs"/>
        </a:defRPr>
      </a:lvl4pPr>
      <a:lvl5pPr marL="7680960" algn="l" defTabSz="3840480" rtl="0" eaLnBrk="1" latinLnBrk="0" hangingPunct="1">
        <a:defRPr sz="7560" kern="1200">
          <a:solidFill>
            <a:schemeClr val="tx1"/>
          </a:solidFill>
          <a:latin typeface="+mn-lt"/>
          <a:ea typeface="+mn-ea"/>
          <a:cs typeface="+mn-cs"/>
        </a:defRPr>
      </a:lvl5pPr>
      <a:lvl6pPr marL="9601200" algn="l" defTabSz="3840480" rtl="0" eaLnBrk="1" latinLnBrk="0" hangingPunct="1">
        <a:defRPr sz="7560" kern="1200">
          <a:solidFill>
            <a:schemeClr val="tx1"/>
          </a:solidFill>
          <a:latin typeface="+mn-lt"/>
          <a:ea typeface="+mn-ea"/>
          <a:cs typeface="+mn-cs"/>
        </a:defRPr>
      </a:lvl6pPr>
      <a:lvl7pPr marL="11521440" algn="l" defTabSz="3840480" rtl="0" eaLnBrk="1" latinLnBrk="0" hangingPunct="1">
        <a:defRPr sz="7560" kern="1200">
          <a:solidFill>
            <a:schemeClr val="tx1"/>
          </a:solidFill>
          <a:latin typeface="+mn-lt"/>
          <a:ea typeface="+mn-ea"/>
          <a:cs typeface="+mn-cs"/>
        </a:defRPr>
      </a:lvl7pPr>
      <a:lvl8pPr marL="13441680" algn="l" defTabSz="3840480" rtl="0" eaLnBrk="1" latinLnBrk="0" hangingPunct="1">
        <a:defRPr sz="7560" kern="1200">
          <a:solidFill>
            <a:schemeClr val="tx1"/>
          </a:solidFill>
          <a:latin typeface="+mn-lt"/>
          <a:ea typeface="+mn-ea"/>
          <a:cs typeface="+mn-cs"/>
        </a:defRPr>
      </a:lvl8pPr>
      <a:lvl9pPr marL="15361920" algn="l" defTabSz="3840480" rtl="0" eaLnBrk="1" latinLnBrk="0" hangingPunct="1">
        <a:defRPr sz="756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741" userDrawn="1">
          <p15:clr>
            <a:srgbClr val="F26B43"/>
          </p15:clr>
        </p15:guide>
        <p15:guide id="2" pos="648" userDrawn="1">
          <p15:clr>
            <a:srgbClr val="F26B43"/>
          </p15:clr>
        </p15:guide>
        <p15:guide id="3" pos="972" userDrawn="1">
          <p15:clr>
            <a:srgbClr val="F26B43"/>
          </p15:clr>
        </p15:guide>
        <p15:guide id="4" pos="5634" userDrawn="1">
          <p15:clr>
            <a:srgbClr val="F26B43"/>
          </p15:clr>
        </p15:guide>
        <p15:guide id="5" pos="6498" userDrawn="1">
          <p15:clr>
            <a:srgbClr val="F26B43"/>
          </p15:clr>
        </p15:guide>
        <p15:guide id="6" pos="6822" userDrawn="1">
          <p15:clr>
            <a:srgbClr val="F26B43"/>
          </p15:clr>
        </p15:guide>
        <p15:guide id="7" pos="11484" userDrawn="1">
          <p15:clr>
            <a:srgbClr val="F26B43"/>
          </p15:clr>
        </p15:guide>
        <p15:guide id="8" pos="5958" userDrawn="1">
          <p15:clr>
            <a:srgbClr val="F26B43"/>
          </p15:clr>
        </p15:guide>
        <p15:guide id="9" pos="11826" userDrawn="1">
          <p15:clr>
            <a:srgbClr val="F26B43"/>
          </p15:clr>
        </p15:guide>
        <p15:guide id="10" pos="12366" userDrawn="1">
          <p15:clr>
            <a:srgbClr val="F26B43"/>
          </p15:clr>
        </p15:guide>
        <p15:guide id="11" pos="12690" userDrawn="1">
          <p15:clr>
            <a:srgbClr val="F26B43"/>
          </p15:clr>
        </p15:guide>
        <p15:guide id="12" pos="17352" userDrawn="1">
          <p15:clr>
            <a:srgbClr val="F26B43"/>
          </p15:clr>
        </p15:guide>
        <p15:guide id="13" pos="17676" userDrawn="1">
          <p15:clr>
            <a:srgbClr val="F26B43"/>
          </p15:clr>
        </p15:guide>
        <p15:guide id="14" pos="18216" userDrawn="1">
          <p15:clr>
            <a:srgbClr val="F26B43"/>
          </p15:clr>
        </p15:guide>
        <p15:guide id="15" pos="18540" userDrawn="1">
          <p15:clr>
            <a:srgbClr val="F26B43"/>
          </p15:clr>
        </p15:guide>
        <p15:guide id="16" pos="23220" userDrawn="1">
          <p15:clr>
            <a:srgbClr val="F26B43"/>
          </p15:clr>
        </p15:guide>
        <p15:guide id="17" pos="23544" userDrawn="1">
          <p15:clr>
            <a:srgbClr val="F26B43"/>
          </p15:clr>
        </p15:guide>
        <p15:guide id="18" orient="horz" pos="987" userDrawn="1">
          <p15:clr>
            <a:srgbClr val="F26B43"/>
          </p15:clr>
        </p15:guide>
        <p15:guide id="19" orient="horz" pos="3703" userDrawn="1">
          <p15:clr>
            <a:srgbClr val="F26B43"/>
          </p15:clr>
        </p15:guide>
        <p15:guide id="20" orient="horz" pos="3456" userDrawn="1">
          <p15:clr>
            <a:srgbClr val="F26B43"/>
          </p15:clr>
        </p15:guide>
        <p15:guide id="21" orient="horz" pos="4443" userDrawn="1">
          <p15:clr>
            <a:srgbClr val="F26B43"/>
          </p15:clr>
        </p15:guide>
        <p15:guide id="22" orient="horz" pos="4690" userDrawn="1">
          <p15:clr>
            <a:srgbClr val="F26B43"/>
          </p15:clr>
        </p15:guide>
        <p15:guide id="23" orient="horz" pos="19995" userDrawn="1">
          <p15:clr>
            <a:srgbClr val="F26B43"/>
          </p15:clr>
        </p15:guide>
        <p15:guide id="24" orient="horz" pos="19749" userDrawn="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40330" y="1752607"/>
            <a:ext cx="33124140" cy="636270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640330" y="8763000"/>
            <a:ext cx="33124140" cy="2088642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640330" y="30510487"/>
            <a:ext cx="8641080" cy="1752600"/>
          </a:xfrm>
          <a:prstGeom prst="rect">
            <a:avLst/>
          </a:prstGeom>
        </p:spPr>
        <p:txBody>
          <a:bodyPr vert="horz" lIns="91440" tIns="45720" rIns="91440" bIns="45720" rtlCol="0" anchor="ctr"/>
          <a:lstStyle>
            <a:lvl1pPr algn="l">
              <a:defRPr sz="5040">
                <a:solidFill>
                  <a:schemeClr val="tx1">
                    <a:tint val="75000"/>
                  </a:schemeClr>
                </a:solidFill>
              </a:defRPr>
            </a:lvl1pPr>
          </a:lstStyle>
          <a:p>
            <a:fld id="{C764DE79-268F-4C1A-8933-263129D2AF90}" type="datetimeFigureOut">
              <a:rPr lang="en-US" dirty="0"/>
              <a:t>11/16/2025</a:t>
            </a:fld>
            <a:endParaRPr lang="en-US" dirty="0"/>
          </a:p>
        </p:txBody>
      </p:sp>
      <p:sp>
        <p:nvSpPr>
          <p:cNvPr id="5" name="Footer Placeholder 4"/>
          <p:cNvSpPr>
            <a:spLocks noGrp="1"/>
          </p:cNvSpPr>
          <p:nvPr>
            <p:ph type="ftr" sz="quarter" idx="3"/>
          </p:nvPr>
        </p:nvSpPr>
        <p:spPr>
          <a:xfrm>
            <a:off x="12721590" y="30510487"/>
            <a:ext cx="12961620" cy="1752600"/>
          </a:xfrm>
          <a:prstGeom prst="rect">
            <a:avLst/>
          </a:prstGeom>
        </p:spPr>
        <p:txBody>
          <a:bodyPr vert="horz" lIns="91440" tIns="45720" rIns="91440" bIns="45720" rtlCol="0" anchor="ctr"/>
          <a:lstStyle>
            <a:lvl1pPr algn="ctr">
              <a:defRPr sz="504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27123390" y="30510487"/>
            <a:ext cx="8641080" cy="1752600"/>
          </a:xfrm>
          <a:prstGeom prst="rect">
            <a:avLst/>
          </a:prstGeom>
        </p:spPr>
        <p:txBody>
          <a:bodyPr vert="horz" lIns="91440" tIns="45720" rIns="91440" bIns="45720" rtlCol="0" anchor="ctr"/>
          <a:lstStyle>
            <a:lvl1pPr algn="r">
              <a:defRPr sz="5040">
                <a:solidFill>
                  <a:schemeClr val="tx1">
                    <a:tint val="75000"/>
                  </a:schemeClr>
                </a:solidFill>
              </a:defRPr>
            </a:lvl1pPr>
          </a:lstStyle>
          <a:p>
            <a:fld id="{48F63A3B-78C7-47BE-AE5E-E10140E04643}" type="slidenum">
              <a:rPr lang="en-US" dirty="0"/>
              <a:t>‹#›</a:t>
            </a:fld>
            <a:endParaRPr lang="en-US" dirty="0"/>
          </a:p>
        </p:txBody>
      </p:sp>
    </p:spTree>
    <p:extLst>
      <p:ext uri="{BB962C8B-B14F-4D97-AF65-F5344CB8AC3E}">
        <p14:creationId xmlns:p14="http://schemas.microsoft.com/office/powerpoint/2010/main" val="2896668345"/>
      </p:ext>
    </p:extLst>
  </p:cSld>
  <p:clrMap bg1="lt1" tx1="dk1" bg2="lt2" tx2="dk2" accent1="accent1" accent2="accent2" accent3="accent3" accent4="accent4" accent5="accent5" accent6="accent6" hlink="hlink" folHlink="folHlink"/>
  <p:sldLayoutIdLst>
    <p:sldLayoutId id="2147483734" r:id="rId1"/>
    <p:sldLayoutId id="2147483735" r:id="rId2"/>
    <p:sldLayoutId id="2147483736" r:id="rId3"/>
    <p:sldLayoutId id="2147483737" r:id="rId4"/>
    <p:sldLayoutId id="2147483738" r:id="rId5"/>
    <p:sldLayoutId id="2147483739" r:id="rId6"/>
    <p:sldLayoutId id="2147483740" r:id="rId7"/>
    <p:sldLayoutId id="2147483741" r:id="rId8"/>
    <p:sldLayoutId id="2147483742" r:id="rId9"/>
    <p:sldLayoutId id="2147483743" r:id="rId10"/>
    <p:sldLayoutId id="2147483744" r:id="rId11"/>
    <p:sldLayoutId id="2147483745" r:id="rId12"/>
    <p:sldLayoutId id="2147483705" r:id="rId13"/>
    <p:sldLayoutId id="2147483706" r:id="rId14"/>
  </p:sldLayoutIdLst>
  <p:txStyles>
    <p:titleStyle>
      <a:lvl1pPr algn="l" defTabSz="3840480" rtl="0" eaLnBrk="1" latinLnBrk="0" hangingPunct="1">
        <a:lnSpc>
          <a:spcPct val="90000"/>
        </a:lnSpc>
        <a:spcBef>
          <a:spcPct val="0"/>
        </a:spcBef>
        <a:buNone/>
        <a:defRPr sz="18480" kern="1200">
          <a:solidFill>
            <a:schemeClr val="tx1"/>
          </a:solidFill>
          <a:latin typeface="+mj-lt"/>
          <a:ea typeface="+mj-ea"/>
          <a:cs typeface="+mj-cs"/>
        </a:defRPr>
      </a:lvl1pPr>
    </p:titleStyle>
    <p:bodyStyle>
      <a:lvl1pPr marL="960120" indent="-960120" algn="l" defTabSz="3840480" rtl="0" eaLnBrk="1" latinLnBrk="0" hangingPunct="1">
        <a:lnSpc>
          <a:spcPct val="90000"/>
        </a:lnSpc>
        <a:spcBef>
          <a:spcPts val="4200"/>
        </a:spcBef>
        <a:buFont typeface="Arial" panose="020B0604020202020204" pitchFamily="34" charset="0"/>
        <a:buChar char="•"/>
        <a:defRPr sz="11760" kern="1200">
          <a:solidFill>
            <a:schemeClr val="tx1"/>
          </a:solidFill>
          <a:latin typeface="+mn-lt"/>
          <a:ea typeface="+mn-ea"/>
          <a:cs typeface="+mn-cs"/>
        </a:defRPr>
      </a:lvl1pPr>
      <a:lvl2pPr marL="2880360" indent="-960120" algn="l" defTabSz="3840480" rtl="0" eaLnBrk="1" latinLnBrk="0" hangingPunct="1">
        <a:lnSpc>
          <a:spcPct val="90000"/>
        </a:lnSpc>
        <a:spcBef>
          <a:spcPts val="2100"/>
        </a:spcBef>
        <a:buFont typeface="Arial" panose="020B0604020202020204" pitchFamily="34" charset="0"/>
        <a:buChar char="•"/>
        <a:defRPr sz="10080" kern="1200">
          <a:solidFill>
            <a:schemeClr val="tx1"/>
          </a:solidFill>
          <a:latin typeface="+mn-lt"/>
          <a:ea typeface="+mn-ea"/>
          <a:cs typeface="+mn-cs"/>
        </a:defRPr>
      </a:lvl2pPr>
      <a:lvl3pPr marL="4800600" indent="-960120" algn="l" defTabSz="3840480" rtl="0" eaLnBrk="1" latinLnBrk="0" hangingPunct="1">
        <a:lnSpc>
          <a:spcPct val="90000"/>
        </a:lnSpc>
        <a:spcBef>
          <a:spcPts val="2100"/>
        </a:spcBef>
        <a:buFont typeface="Arial" panose="020B0604020202020204" pitchFamily="34" charset="0"/>
        <a:buChar char="•"/>
        <a:defRPr sz="8400" kern="1200">
          <a:solidFill>
            <a:schemeClr val="tx1"/>
          </a:solidFill>
          <a:latin typeface="+mn-lt"/>
          <a:ea typeface="+mn-ea"/>
          <a:cs typeface="+mn-cs"/>
        </a:defRPr>
      </a:lvl3pPr>
      <a:lvl4pPr marL="672084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4pPr>
      <a:lvl5pPr marL="864108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5pPr>
      <a:lvl6pPr marL="1056132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6pPr>
      <a:lvl7pPr marL="1248156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7pPr>
      <a:lvl8pPr marL="1440180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8pPr>
      <a:lvl9pPr marL="1632204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9pPr>
    </p:bodyStyle>
    <p:otherStyle>
      <a:defPPr>
        <a:defRPr lang="en-US"/>
      </a:defPPr>
      <a:lvl1pPr marL="0" algn="l" defTabSz="3840480" rtl="0" eaLnBrk="1" latinLnBrk="0" hangingPunct="1">
        <a:defRPr sz="7560" kern="1200">
          <a:solidFill>
            <a:schemeClr val="tx1"/>
          </a:solidFill>
          <a:latin typeface="+mn-lt"/>
          <a:ea typeface="+mn-ea"/>
          <a:cs typeface="+mn-cs"/>
        </a:defRPr>
      </a:lvl1pPr>
      <a:lvl2pPr marL="1920240" algn="l" defTabSz="3840480" rtl="0" eaLnBrk="1" latinLnBrk="0" hangingPunct="1">
        <a:defRPr sz="7560" kern="1200">
          <a:solidFill>
            <a:schemeClr val="tx1"/>
          </a:solidFill>
          <a:latin typeface="+mn-lt"/>
          <a:ea typeface="+mn-ea"/>
          <a:cs typeface="+mn-cs"/>
        </a:defRPr>
      </a:lvl2pPr>
      <a:lvl3pPr marL="3840480" algn="l" defTabSz="3840480" rtl="0" eaLnBrk="1" latinLnBrk="0" hangingPunct="1">
        <a:defRPr sz="7560" kern="1200">
          <a:solidFill>
            <a:schemeClr val="tx1"/>
          </a:solidFill>
          <a:latin typeface="+mn-lt"/>
          <a:ea typeface="+mn-ea"/>
          <a:cs typeface="+mn-cs"/>
        </a:defRPr>
      </a:lvl3pPr>
      <a:lvl4pPr marL="5760720" algn="l" defTabSz="3840480" rtl="0" eaLnBrk="1" latinLnBrk="0" hangingPunct="1">
        <a:defRPr sz="7560" kern="1200">
          <a:solidFill>
            <a:schemeClr val="tx1"/>
          </a:solidFill>
          <a:latin typeface="+mn-lt"/>
          <a:ea typeface="+mn-ea"/>
          <a:cs typeface="+mn-cs"/>
        </a:defRPr>
      </a:lvl4pPr>
      <a:lvl5pPr marL="7680960" algn="l" defTabSz="3840480" rtl="0" eaLnBrk="1" latinLnBrk="0" hangingPunct="1">
        <a:defRPr sz="7560" kern="1200">
          <a:solidFill>
            <a:schemeClr val="tx1"/>
          </a:solidFill>
          <a:latin typeface="+mn-lt"/>
          <a:ea typeface="+mn-ea"/>
          <a:cs typeface="+mn-cs"/>
        </a:defRPr>
      </a:lvl5pPr>
      <a:lvl6pPr marL="9601200" algn="l" defTabSz="3840480" rtl="0" eaLnBrk="1" latinLnBrk="0" hangingPunct="1">
        <a:defRPr sz="7560" kern="1200">
          <a:solidFill>
            <a:schemeClr val="tx1"/>
          </a:solidFill>
          <a:latin typeface="+mn-lt"/>
          <a:ea typeface="+mn-ea"/>
          <a:cs typeface="+mn-cs"/>
        </a:defRPr>
      </a:lvl6pPr>
      <a:lvl7pPr marL="11521440" algn="l" defTabSz="3840480" rtl="0" eaLnBrk="1" latinLnBrk="0" hangingPunct="1">
        <a:defRPr sz="7560" kern="1200">
          <a:solidFill>
            <a:schemeClr val="tx1"/>
          </a:solidFill>
          <a:latin typeface="+mn-lt"/>
          <a:ea typeface="+mn-ea"/>
          <a:cs typeface="+mn-cs"/>
        </a:defRPr>
      </a:lvl7pPr>
      <a:lvl8pPr marL="13441680" algn="l" defTabSz="3840480" rtl="0" eaLnBrk="1" latinLnBrk="0" hangingPunct="1">
        <a:defRPr sz="7560" kern="1200">
          <a:solidFill>
            <a:schemeClr val="tx1"/>
          </a:solidFill>
          <a:latin typeface="+mn-lt"/>
          <a:ea typeface="+mn-ea"/>
          <a:cs typeface="+mn-cs"/>
        </a:defRPr>
      </a:lvl8pPr>
      <a:lvl9pPr marL="15361920" algn="l" defTabSz="3840480" rtl="0" eaLnBrk="1" latinLnBrk="0" hangingPunct="1">
        <a:defRPr sz="756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741" userDrawn="1">
          <p15:clr>
            <a:srgbClr val="F26B43"/>
          </p15:clr>
        </p15:guide>
        <p15:guide id="2" pos="648" userDrawn="1">
          <p15:clr>
            <a:srgbClr val="F26B43"/>
          </p15:clr>
        </p15:guide>
        <p15:guide id="3" pos="972" userDrawn="1">
          <p15:clr>
            <a:srgbClr val="F26B43"/>
          </p15:clr>
        </p15:guide>
        <p15:guide id="4" pos="6480" userDrawn="1">
          <p15:clr>
            <a:srgbClr val="F26B43"/>
          </p15:clr>
        </p15:guide>
        <p15:guide id="5" pos="6804" userDrawn="1">
          <p15:clr>
            <a:srgbClr val="F26B43"/>
          </p15:clr>
        </p15:guide>
        <p15:guide id="6" pos="7344" userDrawn="1">
          <p15:clr>
            <a:srgbClr val="F26B43"/>
          </p15:clr>
        </p15:guide>
        <p15:guide id="7" pos="7668" userDrawn="1">
          <p15:clr>
            <a:srgbClr val="F26B43"/>
          </p15:clr>
        </p15:guide>
        <p15:guide id="8" pos="16524" userDrawn="1">
          <p15:clr>
            <a:srgbClr val="F26B43"/>
          </p15:clr>
        </p15:guide>
        <p15:guide id="9" pos="16830" userDrawn="1">
          <p15:clr>
            <a:srgbClr val="F26B43"/>
          </p15:clr>
        </p15:guide>
        <p15:guide id="10" pos="17388" userDrawn="1">
          <p15:clr>
            <a:srgbClr val="F26B43"/>
          </p15:clr>
        </p15:guide>
        <p15:guide id="11" pos="17712" userDrawn="1">
          <p15:clr>
            <a:srgbClr val="F26B43"/>
          </p15:clr>
        </p15:guide>
        <p15:guide id="12" pos="23220" userDrawn="1">
          <p15:clr>
            <a:srgbClr val="F26B43"/>
          </p15:clr>
        </p15:guide>
        <p15:guide id="13" pos="23544" userDrawn="1">
          <p15:clr>
            <a:srgbClr val="F26B43"/>
          </p15:clr>
        </p15:guide>
        <p15:guide id="14" orient="horz" pos="987" userDrawn="1">
          <p15:clr>
            <a:srgbClr val="F26B43"/>
          </p15:clr>
        </p15:guide>
        <p15:guide id="15" orient="horz" pos="3456" userDrawn="1">
          <p15:clr>
            <a:srgbClr val="F26B43"/>
          </p15:clr>
        </p15:guide>
        <p15:guide id="16" orient="horz" pos="3703" userDrawn="1">
          <p15:clr>
            <a:srgbClr val="F26B43"/>
          </p15:clr>
        </p15:guide>
        <p15:guide id="17" orient="horz" pos="4443" userDrawn="1">
          <p15:clr>
            <a:srgbClr val="F26B43"/>
          </p15:clr>
        </p15:guide>
        <p15:guide id="18" orient="horz" pos="4690" userDrawn="1">
          <p15:clr>
            <a:srgbClr val="F26B43"/>
          </p15:clr>
        </p15:guide>
        <p15:guide id="19" orient="horz" pos="19995" userDrawn="1">
          <p15:clr>
            <a:srgbClr val="F26B43"/>
          </p15:clr>
        </p15:guide>
        <p15:guide id="20" orient="horz" pos="19749" userDrawn="1">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40330" y="1752607"/>
            <a:ext cx="33124140" cy="636270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640330" y="8763000"/>
            <a:ext cx="33124140" cy="2088642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640330" y="30510487"/>
            <a:ext cx="8641080" cy="1752600"/>
          </a:xfrm>
          <a:prstGeom prst="rect">
            <a:avLst/>
          </a:prstGeom>
        </p:spPr>
        <p:txBody>
          <a:bodyPr vert="horz" lIns="91440" tIns="45720" rIns="91440" bIns="45720" rtlCol="0" anchor="ctr"/>
          <a:lstStyle>
            <a:lvl1pPr algn="l">
              <a:defRPr sz="5040">
                <a:solidFill>
                  <a:schemeClr val="tx1">
                    <a:tint val="75000"/>
                  </a:schemeClr>
                </a:solidFill>
              </a:defRPr>
            </a:lvl1pPr>
          </a:lstStyle>
          <a:p>
            <a:fld id="{C764DE79-268F-4C1A-8933-263129D2AF90}" type="datetimeFigureOut">
              <a:rPr lang="en-US" dirty="0"/>
              <a:t>11/16/2025</a:t>
            </a:fld>
            <a:endParaRPr lang="en-US" dirty="0"/>
          </a:p>
        </p:txBody>
      </p:sp>
      <p:sp>
        <p:nvSpPr>
          <p:cNvPr id="5" name="Footer Placeholder 4"/>
          <p:cNvSpPr>
            <a:spLocks noGrp="1"/>
          </p:cNvSpPr>
          <p:nvPr>
            <p:ph type="ftr" sz="quarter" idx="3"/>
          </p:nvPr>
        </p:nvSpPr>
        <p:spPr>
          <a:xfrm>
            <a:off x="12721590" y="30510487"/>
            <a:ext cx="12961620" cy="1752600"/>
          </a:xfrm>
          <a:prstGeom prst="rect">
            <a:avLst/>
          </a:prstGeom>
        </p:spPr>
        <p:txBody>
          <a:bodyPr vert="horz" lIns="91440" tIns="45720" rIns="91440" bIns="45720" rtlCol="0" anchor="ctr"/>
          <a:lstStyle>
            <a:lvl1pPr algn="ctr">
              <a:defRPr sz="504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27123390" y="30510487"/>
            <a:ext cx="8641080" cy="1752600"/>
          </a:xfrm>
          <a:prstGeom prst="rect">
            <a:avLst/>
          </a:prstGeom>
        </p:spPr>
        <p:txBody>
          <a:bodyPr vert="horz" lIns="91440" tIns="45720" rIns="91440" bIns="45720" rtlCol="0" anchor="ctr"/>
          <a:lstStyle>
            <a:lvl1pPr algn="r">
              <a:defRPr sz="5040">
                <a:solidFill>
                  <a:schemeClr val="tx1">
                    <a:tint val="75000"/>
                  </a:schemeClr>
                </a:solidFill>
              </a:defRPr>
            </a:lvl1pPr>
          </a:lstStyle>
          <a:p>
            <a:fld id="{48F63A3B-78C7-47BE-AE5E-E10140E04643}" type="slidenum">
              <a:rPr lang="en-US" dirty="0"/>
              <a:t>‹#›</a:t>
            </a:fld>
            <a:endParaRPr lang="en-US" dirty="0"/>
          </a:p>
        </p:txBody>
      </p:sp>
    </p:spTree>
    <p:extLst>
      <p:ext uri="{BB962C8B-B14F-4D97-AF65-F5344CB8AC3E}">
        <p14:creationId xmlns:p14="http://schemas.microsoft.com/office/powerpoint/2010/main" val="3491557078"/>
      </p:ext>
    </p:extLst>
  </p:cSld>
  <p:clrMap bg1="lt1" tx1="dk1" bg2="lt2" tx2="dk2" accent1="accent1" accent2="accent2" accent3="accent3" accent4="accent4" accent5="accent5" accent6="accent6" hlink="hlink" folHlink="folHlink"/>
  <p:sldLayoutIdLst>
    <p:sldLayoutId id="2147483747" r:id="rId1"/>
    <p:sldLayoutId id="2147483748" r:id="rId2"/>
    <p:sldLayoutId id="2147483749" r:id="rId3"/>
    <p:sldLayoutId id="2147483750" r:id="rId4"/>
    <p:sldLayoutId id="2147483751" r:id="rId5"/>
    <p:sldLayoutId id="2147483752" r:id="rId6"/>
    <p:sldLayoutId id="2147483753" r:id="rId7"/>
    <p:sldLayoutId id="2147483754" r:id="rId8"/>
    <p:sldLayoutId id="2147483755" r:id="rId9"/>
    <p:sldLayoutId id="2147483756" r:id="rId10"/>
    <p:sldLayoutId id="2147483757" r:id="rId11"/>
    <p:sldLayoutId id="2147483758" r:id="rId12"/>
  </p:sldLayoutIdLst>
  <p:txStyles>
    <p:titleStyle>
      <a:lvl1pPr algn="l" defTabSz="3840480" rtl="0" eaLnBrk="1" latinLnBrk="0" hangingPunct="1">
        <a:lnSpc>
          <a:spcPct val="90000"/>
        </a:lnSpc>
        <a:spcBef>
          <a:spcPct val="0"/>
        </a:spcBef>
        <a:buNone/>
        <a:defRPr sz="18480" kern="1200">
          <a:solidFill>
            <a:schemeClr val="tx1"/>
          </a:solidFill>
          <a:latin typeface="+mj-lt"/>
          <a:ea typeface="+mj-ea"/>
          <a:cs typeface="+mj-cs"/>
        </a:defRPr>
      </a:lvl1pPr>
    </p:titleStyle>
    <p:bodyStyle>
      <a:lvl1pPr marL="960120" indent="-960120" algn="l" defTabSz="3840480" rtl="0" eaLnBrk="1" latinLnBrk="0" hangingPunct="1">
        <a:lnSpc>
          <a:spcPct val="90000"/>
        </a:lnSpc>
        <a:spcBef>
          <a:spcPts val="4200"/>
        </a:spcBef>
        <a:buFont typeface="Arial" panose="020B0604020202020204" pitchFamily="34" charset="0"/>
        <a:buChar char="•"/>
        <a:defRPr sz="11760" kern="1200">
          <a:solidFill>
            <a:schemeClr val="tx1"/>
          </a:solidFill>
          <a:latin typeface="+mn-lt"/>
          <a:ea typeface="+mn-ea"/>
          <a:cs typeface="+mn-cs"/>
        </a:defRPr>
      </a:lvl1pPr>
      <a:lvl2pPr marL="2880360" indent="-960120" algn="l" defTabSz="3840480" rtl="0" eaLnBrk="1" latinLnBrk="0" hangingPunct="1">
        <a:lnSpc>
          <a:spcPct val="90000"/>
        </a:lnSpc>
        <a:spcBef>
          <a:spcPts val="2100"/>
        </a:spcBef>
        <a:buFont typeface="Arial" panose="020B0604020202020204" pitchFamily="34" charset="0"/>
        <a:buChar char="•"/>
        <a:defRPr sz="10080" kern="1200">
          <a:solidFill>
            <a:schemeClr val="tx1"/>
          </a:solidFill>
          <a:latin typeface="+mn-lt"/>
          <a:ea typeface="+mn-ea"/>
          <a:cs typeface="+mn-cs"/>
        </a:defRPr>
      </a:lvl2pPr>
      <a:lvl3pPr marL="4800600" indent="-960120" algn="l" defTabSz="3840480" rtl="0" eaLnBrk="1" latinLnBrk="0" hangingPunct="1">
        <a:lnSpc>
          <a:spcPct val="90000"/>
        </a:lnSpc>
        <a:spcBef>
          <a:spcPts val="2100"/>
        </a:spcBef>
        <a:buFont typeface="Arial" panose="020B0604020202020204" pitchFamily="34" charset="0"/>
        <a:buChar char="•"/>
        <a:defRPr sz="8400" kern="1200">
          <a:solidFill>
            <a:schemeClr val="tx1"/>
          </a:solidFill>
          <a:latin typeface="+mn-lt"/>
          <a:ea typeface="+mn-ea"/>
          <a:cs typeface="+mn-cs"/>
        </a:defRPr>
      </a:lvl3pPr>
      <a:lvl4pPr marL="672084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4pPr>
      <a:lvl5pPr marL="864108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5pPr>
      <a:lvl6pPr marL="1056132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6pPr>
      <a:lvl7pPr marL="1248156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7pPr>
      <a:lvl8pPr marL="1440180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8pPr>
      <a:lvl9pPr marL="1632204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9pPr>
    </p:bodyStyle>
    <p:otherStyle>
      <a:defPPr>
        <a:defRPr lang="en-US"/>
      </a:defPPr>
      <a:lvl1pPr marL="0" algn="l" defTabSz="3840480" rtl="0" eaLnBrk="1" latinLnBrk="0" hangingPunct="1">
        <a:defRPr sz="7560" kern="1200">
          <a:solidFill>
            <a:schemeClr val="tx1"/>
          </a:solidFill>
          <a:latin typeface="+mn-lt"/>
          <a:ea typeface="+mn-ea"/>
          <a:cs typeface="+mn-cs"/>
        </a:defRPr>
      </a:lvl1pPr>
      <a:lvl2pPr marL="1920240" algn="l" defTabSz="3840480" rtl="0" eaLnBrk="1" latinLnBrk="0" hangingPunct="1">
        <a:defRPr sz="7560" kern="1200">
          <a:solidFill>
            <a:schemeClr val="tx1"/>
          </a:solidFill>
          <a:latin typeface="+mn-lt"/>
          <a:ea typeface="+mn-ea"/>
          <a:cs typeface="+mn-cs"/>
        </a:defRPr>
      </a:lvl2pPr>
      <a:lvl3pPr marL="3840480" algn="l" defTabSz="3840480" rtl="0" eaLnBrk="1" latinLnBrk="0" hangingPunct="1">
        <a:defRPr sz="7560" kern="1200">
          <a:solidFill>
            <a:schemeClr val="tx1"/>
          </a:solidFill>
          <a:latin typeface="+mn-lt"/>
          <a:ea typeface="+mn-ea"/>
          <a:cs typeface="+mn-cs"/>
        </a:defRPr>
      </a:lvl3pPr>
      <a:lvl4pPr marL="5760720" algn="l" defTabSz="3840480" rtl="0" eaLnBrk="1" latinLnBrk="0" hangingPunct="1">
        <a:defRPr sz="7560" kern="1200">
          <a:solidFill>
            <a:schemeClr val="tx1"/>
          </a:solidFill>
          <a:latin typeface="+mn-lt"/>
          <a:ea typeface="+mn-ea"/>
          <a:cs typeface="+mn-cs"/>
        </a:defRPr>
      </a:lvl4pPr>
      <a:lvl5pPr marL="7680960" algn="l" defTabSz="3840480" rtl="0" eaLnBrk="1" latinLnBrk="0" hangingPunct="1">
        <a:defRPr sz="7560" kern="1200">
          <a:solidFill>
            <a:schemeClr val="tx1"/>
          </a:solidFill>
          <a:latin typeface="+mn-lt"/>
          <a:ea typeface="+mn-ea"/>
          <a:cs typeface="+mn-cs"/>
        </a:defRPr>
      </a:lvl5pPr>
      <a:lvl6pPr marL="9601200" algn="l" defTabSz="3840480" rtl="0" eaLnBrk="1" latinLnBrk="0" hangingPunct="1">
        <a:defRPr sz="7560" kern="1200">
          <a:solidFill>
            <a:schemeClr val="tx1"/>
          </a:solidFill>
          <a:latin typeface="+mn-lt"/>
          <a:ea typeface="+mn-ea"/>
          <a:cs typeface="+mn-cs"/>
        </a:defRPr>
      </a:lvl6pPr>
      <a:lvl7pPr marL="11521440" algn="l" defTabSz="3840480" rtl="0" eaLnBrk="1" latinLnBrk="0" hangingPunct="1">
        <a:defRPr sz="7560" kern="1200">
          <a:solidFill>
            <a:schemeClr val="tx1"/>
          </a:solidFill>
          <a:latin typeface="+mn-lt"/>
          <a:ea typeface="+mn-ea"/>
          <a:cs typeface="+mn-cs"/>
        </a:defRPr>
      </a:lvl7pPr>
      <a:lvl8pPr marL="13441680" algn="l" defTabSz="3840480" rtl="0" eaLnBrk="1" latinLnBrk="0" hangingPunct="1">
        <a:defRPr sz="7560" kern="1200">
          <a:solidFill>
            <a:schemeClr val="tx1"/>
          </a:solidFill>
          <a:latin typeface="+mn-lt"/>
          <a:ea typeface="+mn-ea"/>
          <a:cs typeface="+mn-cs"/>
        </a:defRPr>
      </a:lvl8pPr>
      <a:lvl9pPr marL="15361920" algn="l" defTabSz="3840480" rtl="0" eaLnBrk="1" latinLnBrk="0" hangingPunct="1">
        <a:defRPr sz="756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741" userDrawn="1">
          <p15:clr>
            <a:srgbClr val="F26B43"/>
          </p15:clr>
        </p15:guide>
        <p15:guide id="2" pos="648" userDrawn="1">
          <p15:clr>
            <a:srgbClr val="F26B43"/>
          </p15:clr>
        </p15:guide>
        <p15:guide id="3" pos="972" userDrawn="1">
          <p15:clr>
            <a:srgbClr val="F26B43"/>
          </p15:clr>
        </p15:guide>
        <p15:guide id="4" pos="5634" userDrawn="1">
          <p15:clr>
            <a:srgbClr val="F26B43"/>
          </p15:clr>
        </p15:guide>
        <p15:guide id="5" pos="6498" userDrawn="1">
          <p15:clr>
            <a:srgbClr val="F26B43"/>
          </p15:clr>
        </p15:guide>
        <p15:guide id="6" pos="6822" userDrawn="1">
          <p15:clr>
            <a:srgbClr val="F26B43"/>
          </p15:clr>
        </p15:guide>
        <p15:guide id="7" pos="11484" userDrawn="1">
          <p15:clr>
            <a:srgbClr val="F26B43"/>
          </p15:clr>
        </p15:guide>
        <p15:guide id="8" pos="5958" userDrawn="1">
          <p15:clr>
            <a:srgbClr val="F26B43"/>
          </p15:clr>
        </p15:guide>
        <p15:guide id="9" pos="11826" userDrawn="1">
          <p15:clr>
            <a:srgbClr val="F26B43"/>
          </p15:clr>
        </p15:guide>
        <p15:guide id="10" pos="12366" userDrawn="1">
          <p15:clr>
            <a:srgbClr val="F26B43"/>
          </p15:clr>
        </p15:guide>
        <p15:guide id="11" pos="12690" userDrawn="1">
          <p15:clr>
            <a:srgbClr val="F26B43"/>
          </p15:clr>
        </p15:guide>
        <p15:guide id="12" pos="17352" userDrawn="1">
          <p15:clr>
            <a:srgbClr val="F26B43"/>
          </p15:clr>
        </p15:guide>
        <p15:guide id="13" pos="17676" userDrawn="1">
          <p15:clr>
            <a:srgbClr val="F26B43"/>
          </p15:clr>
        </p15:guide>
        <p15:guide id="14" pos="18216" userDrawn="1">
          <p15:clr>
            <a:srgbClr val="F26B43"/>
          </p15:clr>
        </p15:guide>
        <p15:guide id="15" pos="18540" userDrawn="1">
          <p15:clr>
            <a:srgbClr val="F26B43"/>
          </p15:clr>
        </p15:guide>
        <p15:guide id="16" pos="23220" userDrawn="1">
          <p15:clr>
            <a:srgbClr val="F26B43"/>
          </p15:clr>
        </p15:guide>
        <p15:guide id="17" pos="23544" userDrawn="1">
          <p15:clr>
            <a:srgbClr val="F26B43"/>
          </p15:clr>
        </p15:guide>
        <p15:guide id="18" orient="horz" pos="987" userDrawn="1">
          <p15:clr>
            <a:srgbClr val="F26B43"/>
          </p15:clr>
        </p15:guide>
        <p15:guide id="19" orient="horz" pos="3703" userDrawn="1">
          <p15:clr>
            <a:srgbClr val="F26B43"/>
          </p15:clr>
        </p15:guide>
        <p15:guide id="20" orient="horz" pos="3456" userDrawn="1">
          <p15:clr>
            <a:srgbClr val="F26B43"/>
          </p15:clr>
        </p15:guide>
        <p15:guide id="21" orient="horz" pos="4443" userDrawn="1">
          <p15:clr>
            <a:srgbClr val="F26B43"/>
          </p15:clr>
        </p15:guide>
        <p15:guide id="22" orient="horz" pos="4690" userDrawn="1">
          <p15:clr>
            <a:srgbClr val="F26B43"/>
          </p15:clr>
        </p15:guide>
        <p15:guide id="23" orient="horz" pos="19995" userDrawn="1">
          <p15:clr>
            <a:srgbClr val="F26B43"/>
          </p15:clr>
        </p15:guide>
        <p15:guide id="24" orient="horz" pos="19749"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14.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26.xml"/></Relationships>
</file>

<file path=ppt/slides/_rels/slide1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4.jpg"/><Relationship Id="rId1" Type="http://schemas.openxmlformats.org/officeDocument/2006/relationships/slideLayout" Target="../slideLayouts/slideLayout26.xml"/></Relationships>
</file>

<file path=ppt/slides/_rels/slide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52.xml"/></Relationships>
</file>

<file path=ppt/slides/_rels/slide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52.xml"/></Relationships>
</file>

<file path=ppt/slides/_rels/slide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8.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52.xml"/></Relationships>
</file>

<file path=ppt/slides/_rels/slide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52.xml"/></Relationships>
</file>

<file path=ppt/slides/_rels/slide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52.xml"/></Relationships>
</file>

<file path=ppt/slides/_rels/slide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52.xml"/></Relationships>
</file>

<file path=ppt/slides/_rels/slide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8.xml"/></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9.emf"/><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52.xml"/></Relationships>
</file>

<file path=ppt/slides/_rels/slide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52.xml"/></Relationships>
</file>

<file path=ppt/slides/_rels/slide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52.xml"/></Relationships>
</file>

<file path=ppt/slides/_rels/slide3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52.xml"/></Relationships>
</file>

<file path=ppt/slides/_rels/slide3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8.xml"/></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52.xml"/></Relationships>
</file>

<file path=ppt/slides/_rels/slide4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52.xml"/></Relationships>
</file>

<file path=ppt/slides/_rels/slide4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8.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52.xml"/></Relationships>
</file>

<file path=ppt/slides/_rels/slide4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52.xml"/><Relationship Id="rId4" Type="http://schemas.openxmlformats.org/officeDocument/2006/relationships/image" Target="../media/image42.png"/></Relationships>
</file>

<file path=ppt/slides/_rels/slide4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8.xml"/></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3.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s://www.weber.edu/brand/logos.html" TargetMode="Externa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jpg"/><Relationship Id="rId2" Type="http://schemas.openxmlformats.org/officeDocument/2006/relationships/image" Target="../media/image24.png"/><Relationship Id="rId1" Type="http://schemas.openxmlformats.org/officeDocument/2006/relationships/slideLayout" Target="../slideLayouts/slideLayout3.xml"/><Relationship Id="rId6" Type="http://schemas.openxmlformats.org/officeDocument/2006/relationships/image" Target="../media/image28.jpg"/><Relationship Id="rId5" Type="http://schemas.openxmlformats.org/officeDocument/2006/relationships/image" Target="../media/image27.jpg"/><Relationship Id="rId4" Type="http://schemas.openxmlformats.org/officeDocument/2006/relationships/image" Target="../media/image26.jpg"/><Relationship Id="rId9" Type="http://schemas.openxmlformats.org/officeDocument/2006/relationships/image" Target="../media/image31.png"/></Relationships>
</file>

<file path=ppt/slides/_rels/slide9.xml.rels><?xml version="1.0" encoding="UTF-8" standalone="yes"?>
<Relationships xmlns="http://schemas.openxmlformats.org/package/2006/relationships"><Relationship Id="rId8" Type="http://schemas.openxmlformats.org/officeDocument/2006/relationships/image" Target="../media/image37.jpg"/><Relationship Id="rId3" Type="http://schemas.openxmlformats.org/officeDocument/2006/relationships/image" Target="../media/image32.jpg"/><Relationship Id="rId7" Type="http://schemas.openxmlformats.org/officeDocument/2006/relationships/image" Target="../media/image36.jpg"/><Relationship Id="rId2" Type="http://schemas.openxmlformats.org/officeDocument/2006/relationships/hyperlink" Target="https://www.weber.edu/brand/logos.html" TargetMode="External"/><Relationship Id="rId1" Type="http://schemas.openxmlformats.org/officeDocument/2006/relationships/slideLayout" Target="../slideLayouts/slideLayout3.xml"/><Relationship Id="rId6" Type="http://schemas.openxmlformats.org/officeDocument/2006/relationships/image" Target="../media/image35.jpg"/><Relationship Id="rId5" Type="http://schemas.openxmlformats.org/officeDocument/2006/relationships/image" Target="../media/image34.jpg"/><Relationship Id="rId4" Type="http://schemas.openxmlformats.org/officeDocument/2006/relationships/image" Target="../media/image33.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D0B7E7-C61B-9E08-1605-3428FB205972}"/>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FBB0DCB-6808-E831-7DAE-C3DFAE90125F}"/>
              </a:ext>
            </a:extLst>
          </p:cNvPr>
          <p:cNvSpPr/>
          <p:nvPr/>
        </p:nvSpPr>
        <p:spPr>
          <a:xfrm>
            <a:off x="1029296" y="9482138"/>
            <a:ext cx="11429206" cy="5786792"/>
          </a:xfrm>
          <a:prstGeom prst="rect">
            <a:avLst/>
          </a:prstGeom>
          <a:solidFill>
            <a:srgbClr val="A391B1">
              <a:alpha val="12157"/>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FA5EFE74-E776-0229-98F6-48708241125F}"/>
              </a:ext>
            </a:extLst>
          </p:cNvPr>
          <p:cNvSpPr/>
          <p:nvPr/>
        </p:nvSpPr>
        <p:spPr>
          <a:xfrm>
            <a:off x="1029296" y="8458201"/>
            <a:ext cx="11429206"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Introduction</a:t>
            </a:r>
            <a:endParaRPr lang="en-US" sz="4375" dirty="0">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ACE13A57-A65B-D760-4EF2-4CB7CBD30F4A}"/>
              </a:ext>
            </a:extLst>
          </p:cNvPr>
          <p:cNvSpPr/>
          <p:nvPr/>
        </p:nvSpPr>
        <p:spPr>
          <a:xfrm>
            <a:off x="1029296" y="16804835"/>
            <a:ext cx="11429206" cy="2247283"/>
          </a:xfrm>
          <a:prstGeom prst="rect">
            <a:avLst/>
          </a:prstGeom>
          <a:solidFill>
            <a:srgbClr val="A391B1">
              <a:alpha val="12157"/>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8" name="Rectangle 7">
            <a:extLst>
              <a:ext uri="{FF2B5EF4-FFF2-40B4-BE49-F238E27FC236}">
                <a16:creationId xmlns:a16="http://schemas.microsoft.com/office/drawing/2014/main" id="{EFAE22FD-411C-2B30-A3C7-A0756260619D}"/>
              </a:ext>
            </a:extLst>
          </p:cNvPr>
          <p:cNvSpPr/>
          <p:nvPr/>
        </p:nvSpPr>
        <p:spPr>
          <a:xfrm>
            <a:off x="1029296" y="15780898"/>
            <a:ext cx="11429206"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Research Goal</a:t>
            </a:r>
            <a:endParaRPr lang="en-US" sz="4375" dirty="0">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FF6729BD-3C59-17C5-1FDB-427A9CEDB1C2}"/>
              </a:ext>
            </a:extLst>
          </p:cNvPr>
          <p:cNvSpPr/>
          <p:nvPr/>
        </p:nvSpPr>
        <p:spPr>
          <a:xfrm>
            <a:off x="1029296" y="20588023"/>
            <a:ext cx="11429206" cy="11249722"/>
          </a:xfrm>
          <a:prstGeom prst="rect">
            <a:avLst/>
          </a:prstGeom>
          <a:solidFill>
            <a:srgbClr val="A391B1">
              <a:alpha val="12157"/>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11" name="Rectangle 10">
            <a:extLst>
              <a:ext uri="{FF2B5EF4-FFF2-40B4-BE49-F238E27FC236}">
                <a16:creationId xmlns:a16="http://schemas.microsoft.com/office/drawing/2014/main" id="{30F46BC7-F4F6-DB26-18A5-0DA85389CA54}"/>
              </a:ext>
            </a:extLst>
          </p:cNvPr>
          <p:cNvSpPr/>
          <p:nvPr/>
        </p:nvSpPr>
        <p:spPr>
          <a:xfrm>
            <a:off x="1029296" y="19564086"/>
            <a:ext cx="11429206"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Methods</a:t>
            </a:r>
          </a:p>
        </p:txBody>
      </p:sp>
      <p:sp>
        <p:nvSpPr>
          <p:cNvPr id="13" name="Rectangle 12">
            <a:extLst>
              <a:ext uri="{FF2B5EF4-FFF2-40B4-BE49-F238E27FC236}">
                <a16:creationId xmlns:a16="http://schemas.microsoft.com/office/drawing/2014/main" id="{A226D486-80C7-9110-5D0A-E90DD3D734E0}"/>
              </a:ext>
            </a:extLst>
          </p:cNvPr>
          <p:cNvSpPr/>
          <p:nvPr/>
        </p:nvSpPr>
        <p:spPr>
          <a:xfrm>
            <a:off x="13480640" y="9554055"/>
            <a:ext cx="11429206" cy="22355607"/>
          </a:xfrm>
          <a:prstGeom prst="rect">
            <a:avLst/>
          </a:prstGeom>
          <a:solidFill>
            <a:srgbClr val="A391B1">
              <a:alpha val="12157"/>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14" name="Rectangle 13">
            <a:extLst>
              <a:ext uri="{FF2B5EF4-FFF2-40B4-BE49-F238E27FC236}">
                <a16:creationId xmlns:a16="http://schemas.microsoft.com/office/drawing/2014/main" id="{40169EDC-EB03-03FA-719D-131F35ADB0C8}"/>
              </a:ext>
            </a:extLst>
          </p:cNvPr>
          <p:cNvSpPr/>
          <p:nvPr/>
        </p:nvSpPr>
        <p:spPr>
          <a:xfrm>
            <a:off x="13487797" y="8458201"/>
            <a:ext cx="11429206"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Figures and Results</a:t>
            </a:r>
            <a:endParaRPr lang="en-US" sz="4375" dirty="0">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1E007289-1EA3-E3E1-E27C-D60970C00875}"/>
              </a:ext>
            </a:extLst>
          </p:cNvPr>
          <p:cNvSpPr/>
          <p:nvPr/>
        </p:nvSpPr>
        <p:spPr>
          <a:xfrm>
            <a:off x="25946298" y="9482139"/>
            <a:ext cx="11429207" cy="11861726"/>
          </a:xfrm>
          <a:prstGeom prst="rect">
            <a:avLst/>
          </a:prstGeom>
          <a:solidFill>
            <a:srgbClr val="A391B1">
              <a:alpha val="12157"/>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17" name="Rectangle 16">
            <a:extLst>
              <a:ext uri="{FF2B5EF4-FFF2-40B4-BE49-F238E27FC236}">
                <a16:creationId xmlns:a16="http://schemas.microsoft.com/office/drawing/2014/main" id="{9BA56123-50BC-84AA-2F01-ADD0C86D6E51}"/>
              </a:ext>
            </a:extLst>
          </p:cNvPr>
          <p:cNvSpPr/>
          <p:nvPr/>
        </p:nvSpPr>
        <p:spPr>
          <a:xfrm>
            <a:off x="25946298" y="8458201"/>
            <a:ext cx="11429207"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Conclusion</a:t>
            </a:r>
            <a:endParaRPr lang="en-US" sz="4375" dirty="0">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635C286A-C2C1-508D-DF97-053CB3C40BA5}"/>
              </a:ext>
            </a:extLst>
          </p:cNvPr>
          <p:cNvSpPr/>
          <p:nvPr/>
        </p:nvSpPr>
        <p:spPr>
          <a:xfrm>
            <a:off x="25946297" y="22879771"/>
            <a:ext cx="11429207" cy="3242469"/>
          </a:xfrm>
          <a:prstGeom prst="rect">
            <a:avLst/>
          </a:prstGeom>
          <a:solidFill>
            <a:srgbClr val="A391B1">
              <a:alpha val="12157"/>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20" name="Rectangle 19">
            <a:extLst>
              <a:ext uri="{FF2B5EF4-FFF2-40B4-BE49-F238E27FC236}">
                <a16:creationId xmlns:a16="http://schemas.microsoft.com/office/drawing/2014/main" id="{5003039B-2CA8-1639-5B83-39883AFA850E}"/>
              </a:ext>
            </a:extLst>
          </p:cNvPr>
          <p:cNvSpPr/>
          <p:nvPr/>
        </p:nvSpPr>
        <p:spPr>
          <a:xfrm>
            <a:off x="25946297" y="21855833"/>
            <a:ext cx="11429207"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Acknowledgments</a:t>
            </a:r>
            <a:endParaRPr lang="en-US" sz="4375" dirty="0">
              <a:latin typeface="Arial" panose="020B0604020202020204" pitchFamily="34" charset="0"/>
              <a:cs typeface="Arial" panose="020B0604020202020204" pitchFamily="34" charset="0"/>
            </a:endParaRPr>
          </a:p>
        </p:txBody>
      </p:sp>
      <p:sp>
        <p:nvSpPr>
          <p:cNvPr id="21" name="TextBox 20">
            <a:extLst>
              <a:ext uri="{FF2B5EF4-FFF2-40B4-BE49-F238E27FC236}">
                <a16:creationId xmlns:a16="http://schemas.microsoft.com/office/drawing/2014/main" id="{2222E388-9370-01A2-01E4-A9CF4EE2E2D7}"/>
              </a:ext>
            </a:extLst>
          </p:cNvPr>
          <p:cNvSpPr txBox="1"/>
          <p:nvPr/>
        </p:nvSpPr>
        <p:spPr>
          <a:xfrm>
            <a:off x="26460251" y="23213145"/>
            <a:ext cx="10567631" cy="2247538"/>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 voles int odic tem nis dolorrum que cores doluptaturi utemolorum imusam, idendaecabo. Nam quo</a:t>
            </a:r>
          </a:p>
        </p:txBody>
      </p:sp>
      <p:sp>
        <p:nvSpPr>
          <p:cNvPr id="22" name="Rectangle 21">
            <a:extLst>
              <a:ext uri="{FF2B5EF4-FFF2-40B4-BE49-F238E27FC236}">
                <a16:creationId xmlns:a16="http://schemas.microsoft.com/office/drawing/2014/main" id="{5230E8E9-1500-BE55-B9F8-CE2C820A7D31}"/>
              </a:ext>
            </a:extLst>
          </p:cNvPr>
          <p:cNvSpPr/>
          <p:nvPr/>
        </p:nvSpPr>
        <p:spPr>
          <a:xfrm>
            <a:off x="25946297" y="27658145"/>
            <a:ext cx="11429207" cy="4094428"/>
          </a:xfrm>
          <a:prstGeom prst="rect">
            <a:avLst/>
          </a:prstGeom>
          <a:solidFill>
            <a:srgbClr val="A391B1">
              <a:alpha val="12157"/>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23" name="Rectangle 22">
            <a:extLst>
              <a:ext uri="{FF2B5EF4-FFF2-40B4-BE49-F238E27FC236}">
                <a16:creationId xmlns:a16="http://schemas.microsoft.com/office/drawing/2014/main" id="{E3D9A4CA-3906-EC25-92A1-97654135E4D2}"/>
              </a:ext>
            </a:extLst>
          </p:cNvPr>
          <p:cNvSpPr/>
          <p:nvPr/>
        </p:nvSpPr>
        <p:spPr>
          <a:xfrm>
            <a:off x="25946297" y="26634208"/>
            <a:ext cx="11429207"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References</a:t>
            </a:r>
            <a:endParaRPr lang="en-US" sz="4375" dirty="0">
              <a:latin typeface="Arial" panose="020B0604020202020204" pitchFamily="34" charset="0"/>
              <a:cs typeface="Arial" panose="020B0604020202020204" pitchFamily="34" charset="0"/>
            </a:endParaRPr>
          </a:p>
        </p:txBody>
      </p:sp>
      <p:sp>
        <p:nvSpPr>
          <p:cNvPr id="24" name="TextBox 23">
            <a:extLst>
              <a:ext uri="{FF2B5EF4-FFF2-40B4-BE49-F238E27FC236}">
                <a16:creationId xmlns:a16="http://schemas.microsoft.com/office/drawing/2014/main" id="{31ECEB1D-9E48-52AA-3F05-02F4E20BBD4B}"/>
              </a:ext>
            </a:extLst>
          </p:cNvPr>
          <p:cNvSpPr txBox="1"/>
          <p:nvPr/>
        </p:nvSpPr>
        <p:spPr>
          <a:xfrm>
            <a:off x="26460251" y="27991520"/>
            <a:ext cx="10567631" cy="3325141"/>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 voles int odic tem nis dolorrum que cores doluptaturi utemolorum imusam, idendaecabo. Nam quo moluptatur?</a:t>
            </a:r>
          </a:p>
          <a:p>
            <a:r>
              <a:rPr lang="en-US" sz="2334" dirty="0">
                <a:latin typeface="Arial" panose="020B0604020202020204" pitchFamily="34" charset="0"/>
                <a:cs typeface="Arial" panose="020B0604020202020204" pitchFamily="34" charset="0"/>
              </a:rPr>
              <a:t>eicias modio con nisin pediam, ent, cust accaborit odio corehen dendae nonet eliquam, aperorepe autatem voles int odic tem nis dolorrum que</a:t>
            </a:r>
          </a:p>
        </p:txBody>
      </p:sp>
      <p:sp>
        <p:nvSpPr>
          <p:cNvPr id="35" name="TextBox 34">
            <a:extLst>
              <a:ext uri="{FF2B5EF4-FFF2-40B4-BE49-F238E27FC236}">
                <a16:creationId xmlns:a16="http://schemas.microsoft.com/office/drawing/2014/main" id="{CE1FD0BF-67FD-E0D2-8723-AE38F6F9A1E8}"/>
              </a:ext>
            </a:extLst>
          </p:cNvPr>
          <p:cNvSpPr txBox="1"/>
          <p:nvPr/>
        </p:nvSpPr>
        <p:spPr>
          <a:xfrm>
            <a:off x="1394633" y="9724845"/>
            <a:ext cx="10907697" cy="5660055"/>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When an ad is created, the end goal for that ad is to trigger some type of action. That action that is wanted is called a conversion and there are many variables that influence conversions. The dataset in this study contained 11 original columns recording gender, age, income, conversion rate, and other factors. Among these columns there was one named "Clicks". A click may ultimately drive someone to perform an action which can then be recorded as a conversion.</a:t>
            </a:r>
          </a:p>
          <a:p>
            <a:r>
              <a:rPr lang="en-US" sz="2334" dirty="0">
                <a:latin typeface="Arial" panose="020B0604020202020204" pitchFamily="34" charset="0"/>
                <a:cs typeface="Arial" panose="020B0604020202020204" pitchFamily="34" charset="0"/>
              </a:rPr>
              <a:t>This means clicks may drive conversions, but it is hard to record latent user intent and if the click caused the conversion or if they had clicked accidently. Due to the endogenous nature of clicks, an OLS vs 2SLS study in combination with machine learning techniques to feature engineer a strong viable instrument to remove the endogeneity of clicks was performed.</a:t>
            </a:r>
          </a:p>
          <a:p>
            <a:r>
              <a:rPr lang="en-US" sz="2334" dirty="0">
                <a:latin typeface="Arial" panose="020B0604020202020204" pitchFamily="34" charset="0"/>
                <a:cs typeface="Arial" panose="020B0604020202020204" pitchFamily="34" charset="0"/>
              </a:rPr>
              <a:t>To further explore how clicks impacted conversion rate a simple calibration slope test, and event-style analysis inspired by Raj Chetty's 2014 value-added forecast-bias works was concatenated onto the first part of this study as a follow-up, or future works section.</a:t>
            </a:r>
          </a:p>
        </p:txBody>
      </p:sp>
      <p:sp>
        <p:nvSpPr>
          <p:cNvPr id="36" name="TextBox 35">
            <a:extLst>
              <a:ext uri="{FF2B5EF4-FFF2-40B4-BE49-F238E27FC236}">
                <a16:creationId xmlns:a16="http://schemas.microsoft.com/office/drawing/2014/main" id="{062F750B-A460-467B-4B79-60FFE9BA88CE}"/>
              </a:ext>
            </a:extLst>
          </p:cNvPr>
          <p:cNvSpPr txBox="1"/>
          <p:nvPr/>
        </p:nvSpPr>
        <p:spPr>
          <a:xfrm>
            <a:off x="1551002" y="17022381"/>
            <a:ext cx="10594961" cy="1888337"/>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Part I: Estimate the causal effect of clicks on conversions using feature engineered columns and ML techniques to create a strong instrument for 2SLS.</a:t>
            </a:r>
          </a:p>
          <a:p>
            <a:r>
              <a:rPr lang="en-US" sz="2334" dirty="0">
                <a:latin typeface="Arial" panose="020B0604020202020204" pitchFamily="34" charset="0"/>
                <a:cs typeface="Arial" panose="020B0604020202020204" pitchFamily="34" charset="0"/>
              </a:rPr>
              <a:t>Part II: Diagnose forecast bias in click-based predictions using Chetty-style inspired calibration and event-style validation.</a:t>
            </a:r>
          </a:p>
        </p:txBody>
      </p:sp>
      <p:sp>
        <p:nvSpPr>
          <p:cNvPr id="43" name="TextBox 42">
            <a:extLst>
              <a:ext uri="{FF2B5EF4-FFF2-40B4-BE49-F238E27FC236}">
                <a16:creationId xmlns:a16="http://schemas.microsoft.com/office/drawing/2014/main" id="{867D045B-6EE5-5C1B-6AE5-7F99A6FD1ED1}"/>
              </a:ext>
            </a:extLst>
          </p:cNvPr>
          <p:cNvSpPr txBox="1"/>
          <p:nvPr/>
        </p:nvSpPr>
        <p:spPr>
          <a:xfrm>
            <a:off x="1551002" y="20808529"/>
            <a:ext cx="10594961" cy="2247538"/>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We cleaned ad data (income, age, log transforms), engineered time and categorical features, and built ML‑based instruments for clicks using ensemble models. Instrument strength was validated with first‑stage 𝑅</a:t>
            </a:r>
            <a:r>
              <a:rPr lang="en-US" sz="2334" baseline="30000" dirty="0">
                <a:latin typeface="Arial" panose="020B0604020202020204" pitchFamily="34" charset="0"/>
                <a:cs typeface="Arial" panose="020B0604020202020204" pitchFamily="34" charset="0"/>
              </a:rPr>
              <a:t>2</a:t>
            </a:r>
            <a:r>
              <a:rPr lang="en-US" sz="2334" dirty="0">
                <a:latin typeface="Arial" panose="020B0604020202020204" pitchFamily="34" charset="0"/>
                <a:cs typeface="Arial" panose="020B0604020202020204" pitchFamily="34" charset="0"/>
              </a:rPr>
              <a:t>, F‑statistics, Cragg‑Donald, and Stock‑Yogo tests. Finally, we compared OLS vs. 2SLS estimates of clicks on conversion rates and extended with forecast‑bias diagnostics Chetty inspired calibration slope and event‑style validation.</a:t>
            </a:r>
          </a:p>
        </p:txBody>
      </p:sp>
      <p:sp>
        <p:nvSpPr>
          <p:cNvPr id="44" name="TextBox 43">
            <a:extLst>
              <a:ext uri="{FF2B5EF4-FFF2-40B4-BE49-F238E27FC236}">
                <a16:creationId xmlns:a16="http://schemas.microsoft.com/office/drawing/2014/main" id="{C8CA1922-6C8A-C94D-9734-B15DAC9F15EA}"/>
              </a:ext>
            </a:extLst>
          </p:cNvPr>
          <p:cNvSpPr txBox="1"/>
          <p:nvPr/>
        </p:nvSpPr>
        <p:spPr>
          <a:xfrm>
            <a:off x="26460252" y="17142974"/>
            <a:ext cx="10604846" cy="3325141"/>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Ga. Ro ium versperum re aut omnienderi sinvele stiam, cus eos sime sed que occupta temquia nobisciur? Quis dolenem oluptam ne nonessumqui doluptatem exeribus id eveliquam qui nisqui atet eiciunt. As verepe sectis enda di incto etusda delectet eaque simusda ndanimus, sin cori rem id maximillut hari con ea quiam quam et enduci idunt, corecta alicimp oriaeperum iusaeped unt quis et ut abor ame alis utatur as senet a quibus dolutatur sedit aliam apienda versper feriti delia pa dolo quamus arum es endellu pisquia aditatur audam earupid quo quunt odigniscil earum verios nonsequam duciis et</a:t>
            </a:r>
          </a:p>
          <a:p>
            <a:endParaRPr lang="en-US" sz="2334" dirty="0">
              <a:latin typeface="Arial" panose="020B0604020202020204" pitchFamily="34" charset="0"/>
              <a:cs typeface="Arial" panose="020B0604020202020204" pitchFamily="34" charset="0"/>
            </a:endParaRPr>
          </a:p>
        </p:txBody>
      </p:sp>
      <p:sp>
        <p:nvSpPr>
          <p:cNvPr id="48" name="TextBox 47">
            <a:extLst>
              <a:ext uri="{FF2B5EF4-FFF2-40B4-BE49-F238E27FC236}">
                <a16:creationId xmlns:a16="http://schemas.microsoft.com/office/drawing/2014/main" id="{4932AE4F-5D8F-39F9-294B-CF8200662A62}"/>
              </a:ext>
            </a:extLst>
          </p:cNvPr>
          <p:cNvSpPr txBox="1"/>
          <p:nvPr/>
        </p:nvSpPr>
        <p:spPr>
          <a:xfrm>
            <a:off x="14001750" y="28222389"/>
            <a:ext cx="10540852" cy="2965940"/>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 oriaeperum iusaeped unt quis et ut abor ame alis utatur as senet a quibus dolutatur sedit aliam apienda versper feriti delia pa dolo quamus arum es endellu pisquia aditatur audam earupid quo quunt odigniscil earum verios nonsequam duciis et apienda versper feriti delia pa dolo quamus arum es endellu pisquia aditatur audam earupid quo quunt odigniscil earum verios nonsequam</a:t>
            </a:r>
          </a:p>
        </p:txBody>
      </p:sp>
      <p:sp>
        <p:nvSpPr>
          <p:cNvPr id="49" name="Rectangle 48">
            <a:extLst>
              <a:ext uri="{FF2B5EF4-FFF2-40B4-BE49-F238E27FC236}">
                <a16:creationId xmlns:a16="http://schemas.microsoft.com/office/drawing/2014/main" id="{A080A9AC-4369-2130-724C-CDE200729E79}"/>
              </a:ext>
            </a:extLst>
          </p:cNvPr>
          <p:cNvSpPr/>
          <p:nvPr/>
        </p:nvSpPr>
        <p:spPr>
          <a:xfrm>
            <a:off x="26460251" y="9994108"/>
            <a:ext cx="10401300" cy="6700763"/>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37" name="TextBox 36">
            <a:extLst>
              <a:ext uri="{FF2B5EF4-FFF2-40B4-BE49-F238E27FC236}">
                <a16:creationId xmlns:a16="http://schemas.microsoft.com/office/drawing/2014/main" id="{8DA7DCAF-A0D2-B550-1A2C-EE9BB976C33B}"/>
              </a:ext>
            </a:extLst>
          </p:cNvPr>
          <p:cNvSpPr txBox="1"/>
          <p:nvPr/>
        </p:nvSpPr>
        <p:spPr>
          <a:xfrm>
            <a:off x="1029295" y="3198284"/>
            <a:ext cx="24648914" cy="1323439"/>
          </a:xfrm>
          <a:prstGeom prst="rect">
            <a:avLst/>
          </a:prstGeom>
          <a:noFill/>
        </p:spPr>
        <p:txBody>
          <a:bodyPr wrap="square" rtlCol="0">
            <a:spAutoFit/>
          </a:bodyPr>
          <a:lstStyle/>
          <a:p>
            <a:r>
              <a:rPr lang="en-US" sz="8000" b="1" dirty="0">
                <a:solidFill>
                  <a:srgbClr val="4A2366"/>
                </a:solidFill>
                <a:latin typeface="Arial" panose="020B0604020202020204" pitchFamily="34" charset="0"/>
                <a:cs typeface="Arial" panose="020B0604020202020204" pitchFamily="34" charset="0"/>
              </a:rPr>
              <a:t>Clicks, Causality, and Forecast Bias in Digital Ads</a:t>
            </a:r>
          </a:p>
        </p:txBody>
      </p:sp>
      <p:sp>
        <p:nvSpPr>
          <p:cNvPr id="38" name="TextBox 37">
            <a:extLst>
              <a:ext uri="{FF2B5EF4-FFF2-40B4-BE49-F238E27FC236}">
                <a16:creationId xmlns:a16="http://schemas.microsoft.com/office/drawing/2014/main" id="{8973C4ED-EC7A-7E07-DA28-3BEC0DBBBC44}"/>
              </a:ext>
            </a:extLst>
          </p:cNvPr>
          <p:cNvSpPr txBox="1"/>
          <p:nvPr/>
        </p:nvSpPr>
        <p:spPr>
          <a:xfrm>
            <a:off x="1029296" y="5918516"/>
            <a:ext cx="23513306" cy="1708160"/>
          </a:xfrm>
          <a:prstGeom prst="rect">
            <a:avLst/>
          </a:prstGeom>
          <a:noFill/>
        </p:spPr>
        <p:txBody>
          <a:bodyPr wrap="square" rtlCol="0">
            <a:spAutoFit/>
          </a:bodyPr>
          <a:lstStyle/>
          <a:p>
            <a:r>
              <a:rPr lang="en-US" sz="3500" dirty="0">
                <a:latin typeface="Arial" panose="020B0604020202020204" pitchFamily="34" charset="0"/>
                <a:cs typeface="Arial" panose="020B0604020202020204" pitchFamily="34" charset="0"/>
              </a:rPr>
              <a:t>Ian Tai Ahn</a:t>
            </a:r>
            <a:br>
              <a:rPr lang="en-US" sz="3500" dirty="0">
                <a:latin typeface="Arial" panose="020B0604020202020204" pitchFamily="34" charset="0"/>
                <a:cs typeface="Arial" panose="020B0604020202020204" pitchFamily="34" charset="0"/>
              </a:rPr>
            </a:br>
            <a:r>
              <a:rPr lang="en-US" sz="3500" dirty="0">
                <a:latin typeface="Arial" panose="020B0604020202020204" pitchFamily="34" charset="0"/>
                <a:cs typeface="Arial" panose="020B0604020202020204" pitchFamily="34" charset="0"/>
              </a:rPr>
              <a:t>Department of Business Economics</a:t>
            </a:r>
          </a:p>
          <a:p>
            <a:r>
              <a:rPr lang="en-US" sz="3500" dirty="0">
                <a:latin typeface="Arial" panose="020B0604020202020204" pitchFamily="34" charset="0"/>
                <a:cs typeface="Arial" panose="020B0604020202020204" pitchFamily="34" charset="0"/>
              </a:rPr>
              <a:t>Weber State University</a:t>
            </a:r>
          </a:p>
        </p:txBody>
      </p:sp>
      <p:pic>
        <p:nvPicPr>
          <p:cNvPr id="2" name="Picture 1">
            <a:extLst>
              <a:ext uri="{FF2B5EF4-FFF2-40B4-BE49-F238E27FC236}">
                <a16:creationId xmlns:a16="http://schemas.microsoft.com/office/drawing/2014/main" id="{18240963-3C67-0127-68C9-F1EAA9890033}"/>
              </a:ext>
            </a:extLst>
          </p:cNvPr>
          <p:cNvPicPr>
            <a:picLocks noChangeAspect="1"/>
          </p:cNvPicPr>
          <p:nvPr/>
        </p:nvPicPr>
        <p:blipFill>
          <a:blip r:embed="rId2"/>
          <a:stretch>
            <a:fillRect/>
          </a:stretch>
        </p:blipFill>
        <p:spPr>
          <a:xfrm>
            <a:off x="25946297" y="3192906"/>
            <a:ext cx="11364223" cy="2293493"/>
          </a:xfrm>
          <a:prstGeom prst="rect">
            <a:avLst/>
          </a:prstGeom>
        </p:spPr>
      </p:pic>
      <p:pic>
        <p:nvPicPr>
          <p:cNvPr id="18" name="Picture 17" descr="A diagram of a flowchart&#10;&#10;AI-generated content may be incorrect.">
            <a:extLst>
              <a:ext uri="{FF2B5EF4-FFF2-40B4-BE49-F238E27FC236}">
                <a16:creationId xmlns:a16="http://schemas.microsoft.com/office/drawing/2014/main" id="{D2BF3D7F-774D-B610-5C3F-A86A62940A4F}"/>
              </a:ext>
            </a:extLst>
          </p:cNvPr>
          <p:cNvPicPr>
            <a:picLocks noChangeAspect="1"/>
          </p:cNvPicPr>
          <p:nvPr/>
        </p:nvPicPr>
        <p:blipFill>
          <a:blip r:embed="rId3"/>
          <a:srcRect l="9341" t="6802" r="9357" b="6904"/>
          <a:stretch>
            <a:fillRect/>
          </a:stretch>
        </p:blipFill>
        <p:spPr>
          <a:xfrm>
            <a:off x="3013610" y="23213145"/>
            <a:ext cx="7669741" cy="8147723"/>
          </a:xfrm>
          <a:prstGeom prst="rect">
            <a:avLst/>
          </a:prstGeom>
        </p:spPr>
      </p:pic>
      <p:pic>
        <p:nvPicPr>
          <p:cNvPr id="6" name="Picture 5" descr="A screenshot of a computer&#10;&#10;AI-generated content may be incorrect.">
            <a:extLst>
              <a:ext uri="{FF2B5EF4-FFF2-40B4-BE49-F238E27FC236}">
                <a16:creationId xmlns:a16="http://schemas.microsoft.com/office/drawing/2014/main" id="{7FCACA33-A73A-177C-5824-8587B2DCA293}"/>
              </a:ext>
            </a:extLst>
          </p:cNvPr>
          <p:cNvPicPr>
            <a:picLocks noChangeAspect="1"/>
          </p:cNvPicPr>
          <p:nvPr/>
        </p:nvPicPr>
        <p:blipFill>
          <a:blip r:embed="rId4"/>
          <a:srcRect l="5609" t="8671" r="48236" b="7395"/>
          <a:stretch>
            <a:fillRect/>
          </a:stretch>
        </p:blipFill>
        <p:spPr>
          <a:xfrm>
            <a:off x="14058501" y="9659014"/>
            <a:ext cx="2490000" cy="5733143"/>
          </a:xfrm>
          <a:prstGeom prst="rect">
            <a:avLst/>
          </a:prstGeom>
        </p:spPr>
      </p:pic>
      <p:pic>
        <p:nvPicPr>
          <p:cNvPr id="12" name="Picture 11" descr="A screenshot of a computer&#10;&#10;AI-generated content may be incorrect.">
            <a:extLst>
              <a:ext uri="{FF2B5EF4-FFF2-40B4-BE49-F238E27FC236}">
                <a16:creationId xmlns:a16="http://schemas.microsoft.com/office/drawing/2014/main" id="{C0897FB6-DD76-D378-69FC-5C793A996C78}"/>
              </a:ext>
            </a:extLst>
          </p:cNvPr>
          <p:cNvPicPr>
            <a:picLocks noChangeAspect="1"/>
          </p:cNvPicPr>
          <p:nvPr/>
        </p:nvPicPr>
        <p:blipFill>
          <a:blip r:embed="rId5"/>
          <a:srcRect l="5416" t="10005" r="43627" b="36780"/>
          <a:stretch>
            <a:fillRect/>
          </a:stretch>
        </p:blipFill>
        <p:spPr>
          <a:xfrm>
            <a:off x="18974676" y="13043158"/>
            <a:ext cx="4608287" cy="2870939"/>
          </a:xfrm>
          <a:prstGeom prst="rect">
            <a:avLst/>
          </a:prstGeom>
        </p:spPr>
      </p:pic>
      <p:pic>
        <p:nvPicPr>
          <p:cNvPr id="25" name="Picture 24" descr="A graph with blue and red dots&#10;&#10;AI-generated content may be incorrect.">
            <a:extLst>
              <a:ext uri="{FF2B5EF4-FFF2-40B4-BE49-F238E27FC236}">
                <a16:creationId xmlns:a16="http://schemas.microsoft.com/office/drawing/2014/main" id="{CAD27FA3-CB2B-61B2-A19B-2AE1DFF57715}"/>
              </a:ext>
            </a:extLst>
          </p:cNvPr>
          <p:cNvPicPr>
            <a:picLocks noChangeAspect="1"/>
          </p:cNvPicPr>
          <p:nvPr/>
        </p:nvPicPr>
        <p:blipFill>
          <a:blip r:embed="rId6"/>
          <a:stretch>
            <a:fillRect/>
          </a:stretch>
        </p:blipFill>
        <p:spPr>
          <a:xfrm>
            <a:off x="14053011" y="16137935"/>
            <a:ext cx="4793494" cy="3579952"/>
          </a:xfrm>
          <a:prstGeom prst="rect">
            <a:avLst/>
          </a:prstGeom>
        </p:spPr>
      </p:pic>
      <p:pic>
        <p:nvPicPr>
          <p:cNvPr id="27" name="Picture 26" descr="A graph with blue and red dots&#10;&#10;AI-generated content may be incorrect.">
            <a:extLst>
              <a:ext uri="{FF2B5EF4-FFF2-40B4-BE49-F238E27FC236}">
                <a16:creationId xmlns:a16="http://schemas.microsoft.com/office/drawing/2014/main" id="{BB054A45-351B-2AE1-D206-B18F682F6CD5}"/>
              </a:ext>
            </a:extLst>
          </p:cNvPr>
          <p:cNvPicPr>
            <a:picLocks noChangeAspect="1"/>
          </p:cNvPicPr>
          <p:nvPr/>
        </p:nvPicPr>
        <p:blipFill>
          <a:blip r:embed="rId7"/>
          <a:stretch>
            <a:fillRect/>
          </a:stretch>
        </p:blipFill>
        <p:spPr>
          <a:xfrm>
            <a:off x="19558296" y="16138500"/>
            <a:ext cx="4793495" cy="3579952"/>
          </a:xfrm>
          <a:prstGeom prst="rect">
            <a:avLst/>
          </a:prstGeom>
        </p:spPr>
      </p:pic>
      <p:pic>
        <p:nvPicPr>
          <p:cNvPr id="29" name="Picture 28" descr="A diagram of a diagram&#10;&#10;AI-generated content may be incorrect.">
            <a:extLst>
              <a:ext uri="{FF2B5EF4-FFF2-40B4-BE49-F238E27FC236}">
                <a16:creationId xmlns:a16="http://schemas.microsoft.com/office/drawing/2014/main" id="{43B693F0-7521-71E8-D9BE-9F169955589A}"/>
              </a:ext>
            </a:extLst>
          </p:cNvPr>
          <p:cNvPicPr>
            <a:picLocks noChangeAspect="1"/>
          </p:cNvPicPr>
          <p:nvPr/>
        </p:nvPicPr>
        <p:blipFill>
          <a:blip r:embed="rId8"/>
          <a:stretch>
            <a:fillRect/>
          </a:stretch>
        </p:blipFill>
        <p:spPr>
          <a:xfrm>
            <a:off x="16594765" y="9709879"/>
            <a:ext cx="7757026" cy="3294921"/>
          </a:xfrm>
          <a:prstGeom prst="rect">
            <a:avLst/>
          </a:prstGeom>
        </p:spPr>
      </p:pic>
      <p:sp>
        <p:nvSpPr>
          <p:cNvPr id="30" name="TextBox 29">
            <a:extLst>
              <a:ext uri="{FF2B5EF4-FFF2-40B4-BE49-F238E27FC236}">
                <a16:creationId xmlns:a16="http://schemas.microsoft.com/office/drawing/2014/main" id="{91438FAD-AAEA-ECAA-F0CD-FEC59AD50C10}"/>
              </a:ext>
            </a:extLst>
          </p:cNvPr>
          <p:cNvSpPr txBox="1"/>
          <p:nvPr/>
        </p:nvSpPr>
        <p:spPr>
          <a:xfrm>
            <a:off x="14058501" y="20173929"/>
            <a:ext cx="10540852" cy="1169936"/>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 oriaeperum iusaeped unt quis et ut abor ame alis utatur as senet a </a:t>
            </a:r>
            <a:r>
              <a:rPr lang="en-US" sz="2334" dirty="0" err="1">
                <a:latin typeface="Arial" panose="020B0604020202020204" pitchFamily="34" charset="0"/>
                <a:cs typeface="Arial" panose="020B0604020202020204" pitchFamily="34" charset="0"/>
              </a:rPr>
              <a:t>quibus</a:t>
            </a:r>
            <a:endParaRPr lang="en-US" sz="2334" dirty="0">
              <a:latin typeface="Arial" panose="020B0604020202020204" pitchFamily="34" charset="0"/>
              <a:cs typeface="Arial" panose="020B0604020202020204" pitchFamily="34" charset="0"/>
            </a:endParaRPr>
          </a:p>
        </p:txBody>
      </p:sp>
      <p:pic>
        <p:nvPicPr>
          <p:cNvPr id="32" name="Picture 31" descr="A graph with blue and orange squares&#10;&#10;AI-generated content may be incorrect.">
            <a:extLst>
              <a:ext uri="{FF2B5EF4-FFF2-40B4-BE49-F238E27FC236}">
                <a16:creationId xmlns:a16="http://schemas.microsoft.com/office/drawing/2014/main" id="{E00F9F7D-8EE6-A40A-5362-D81BEF4EAB69}"/>
              </a:ext>
            </a:extLst>
          </p:cNvPr>
          <p:cNvPicPr>
            <a:picLocks noChangeAspect="1"/>
          </p:cNvPicPr>
          <p:nvPr/>
        </p:nvPicPr>
        <p:blipFill>
          <a:blip r:embed="rId9"/>
          <a:stretch>
            <a:fillRect/>
          </a:stretch>
        </p:blipFill>
        <p:spPr>
          <a:xfrm>
            <a:off x="19558295" y="23959439"/>
            <a:ext cx="4793495" cy="4119304"/>
          </a:xfrm>
          <a:prstGeom prst="rect">
            <a:avLst/>
          </a:prstGeom>
        </p:spPr>
      </p:pic>
      <p:pic>
        <p:nvPicPr>
          <p:cNvPr id="34" name="Picture 33" descr="A graph with a line and dots&#10;&#10;AI-generated content may be incorrect.">
            <a:extLst>
              <a:ext uri="{FF2B5EF4-FFF2-40B4-BE49-F238E27FC236}">
                <a16:creationId xmlns:a16="http://schemas.microsoft.com/office/drawing/2014/main" id="{5754465E-7162-5E57-782A-C006D01E0D32}"/>
              </a:ext>
            </a:extLst>
          </p:cNvPr>
          <p:cNvPicPr>
            <a:picLocks noChangeAspect="1"/>
          </p:cNvPicPr>
          <p:nvPr/>
        </p:nvPicPr>
        <p:blipFill>
          <a:blip r:embed="rId10"/>
          <a:stretch>
            <a:fillRect/>
          </a:stretch>
        </p:blipFill>
        <p:spPr>
          <a:xfrm>
            <a:off x="14053011" y="23977719"/>
            <a:ext cx="5215891" cy="4113836"/>
          </a:xfrm>
          <a:prstGeom prst="rect">
            <a:avLst/>
          </a:prstGeom>
        </p:spPr>
      </p:pic>
      <p:pic>
        <p:nvPicPr>
          <p:cNvPr id="42" name="Picture 41" descr="A screenshot of a computer&#10;&#10;AI-generated content may be incorrect.">
            <a:extLst>
              <a:ext uri="{FF2B5EF4-FFF2-40B4-BE49-F238E27FC236}">
                <a16:creationId xmlns:a16="http://schemas.microsoft.com/office/drawing/2014/main" id="{537AC8AC-59DA-EC19-42CA-E5904754781B}"/>
              </a:ext>
            </a:extLst>
          </p:cNvPr>
          <p:cNvPicPr>
            <a:picLocks noChangeAspect="1"/>
          </p:cNvPicPr>
          <p:nvPr/>
        </p:nvPicPr>
        <p:blipFill>
          <a:blip r:embed="rId11"/>
          <a:srcRect l="6013" t="8829" r="48767" b="68263"/>
          <a:stretch>
            <a:fillRect/>
          </a:stretch>
        </p:blipFill>
        <p:spPr>
          <a:xfrm>
            <a:off x="20265705" y="21624930"/>
            <a:ext cx="2951742" cy="1999744"/>
          </a:xfrm>
          <a:prstGeom prst="rect">
            <a:avLst/>
          </a:prstGeom>
        </p:spPr>
      </p:pic>
      <p:pic>
        <p:nvPicPr>
          <p:cNvPr id="55" name="Picture 54" descr="A screenshot of a computer&#10;&#10;AI-generated content may be incorrect.">
            <a:extLst>
              <a:ext uri="{FF2B5EF4-FFF2-40B4-BE49-F238E27FC236}">
                <a16:creationId xmlns:a16="http://schemas.microsoft.com/office/drawing/2014/main" id="{E1207137-CE9F-8DB1-4A2C-873F609BBA35}"/>
              </a:ext>
            </a:extLst>
          </p:cNvPr>
          <p:cNvPicPr>
            <a:picLocks noChangeAspect="1"/>
          </p:cNvPicPr>
          <p:nvPr/>
        </p:nvPicPr>
        <p:blipFill>
          <a:blip r:embed="rId12"/>
          <a:srcRect l="6003" t="8828" r="48557" b="62323"/>
          <a:stretch>
            <a:fillRect/>
          </a:stretch>
        </p:blipFill>
        <p:spPr>
          <a:xfrm>
            <a:off x="15426393" y="21450927"/>
            <a:ext cx="2712703" cy="2303148"/>
          </a:xfrm>
          <a:prstGeom prst="rect">
            <a:avLst/>
          </a:prstGeom>
        </p:spPr>
      </p:pic>
    </p:spTree>
    <p:extLst>
      <p:ext uri="{BB962C8B-B14F-4D97-AF65-F5344CB8AC3E}">
        <p14:creationId xmlns:p14="http://schemas.microsoft.com/office/powerpoint/2010/main" val="37952818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8767DAC-F18A-8545-8337-ECBAC5C246D2}"/>
              </a:ext>
            </a:extLst>
          </p:cNvPr>
          <p:cNvSpPr/>
          <p:nvPr/>
        </p:nvSpPr>
        <p:spPr>
          <a:xfrm>
            <a:off x="0" y="2457450"/>
            <a:ext cx="38404800" cy="28003500"/>
          </a:xfrm>
          <a:prstGeom prst="rect">
            <a:avLst/>
          </a:prstGeom>
          <a:solidFill>
            <a:srgbClr val="4A23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275" dirty="0"/>
          </a:p>
        </p:txBody>
      </p:sp>
      <p:sp>
        <p:nvSpPr>
          <p:cNvPr id="2" name="Title 1">
            <a:extLst>
              <a:ext uri="{FF2B5EF4-FFF2-40B4-BE49-F238E27FC236}">
                <a16:creationId xmlns:a16="http://schemas.microsoft.com/office/drawing/2014/main" id="{7E254551-6C07-A24A-93C6-7E04F9C232AE}"/>
              </a:ext>
            </a:extLst>
          </p:cNvPr>
          <p:cNvSpPr>
            <a:spLocks noGrp="1"/>
          </p:cNvSpPr>
          <p:nvPr>
            <p:ph type="ctrTitle"/>
          </p:nvPr>
        </p:nvSpPr>
        <p:spPr>
          <a:xfrm>
            <a:off x="2880360" y="8791576"/>
            <a:ext cx="32644080" cy="9749366"/>
          </a:xfrm>
        </p:spPr>
        <p:txBody>
          <a:bodyPr>
            <a:normAutofit/>
          </a:bodyPr>
          <a:lstStyle/>
          <a:p>
            <a:r>
              <a:rPr lang="en-US" sz="30625" b="1" dirty="0">
                <a:solidFill>
                  <a:schemeClr val="bg1"/>
                </a:solidFill>
                <a:latin typeface="+mn-lt"/>
              </a:rPr>
              <a:t>Style 1</a:t>
            </a:r>
            <a:br>
              <a:rPr lang="en-US" sz="30625" b="1" dirty="0">
                <a:solidFill>
                  <a:schemeClr val="bg1"/>
                </a:solidFill>
                <a:latin typeface="+mn-lt"/>
              </a:rPr>
            </a:br>
            <a:r>
              <a:rPr lang="en-US" sz="17800" b="1" dirty="0">
                <a:solidFill>
                  <a:schemeClr val="bg1"/>
                </a:solidFill>
                <a:latin typeface="+mn-lt"/>
              </a:rPr>
              <a:t>Box Text</a:t>
            </a:r>
            <a:endParaRPr lang="en-US" sz="30625" b="1" dirty="0">
              <a:solidFill>
                <a:schemeClr val="bg1"/>
              </a:solidFill>
              <a:latin typeface="+mn-lt"/>
            </a:endParaRPr>
          </a:p>
        </p:txBody>
      </p:sp>
    </p:spTree>
    <p:extLst>
      <p:ext uri="{BB962C8B-B14F-4D97-AF65-F5344CB8AC3E}">
        <p14:creationId xmlns:p14="http://schemas.microsoft.com/office/powerpoint/2010/main" val="34105202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C006F7B-4513-654A-8838-18C4EBC4EA80}"/>
              </a:ext>
            </a:extLst>
          </p:cNvPr>
          <p:cNvSpPr txBox="1"/>
          <p:nvPr/>
        </p:nvSpPr>
        <p:spPr>
          <a:xfrm>
            <a:off x="1029295" y="3198284"/>
            <a:ext cx="24648914" cy="1277273"/>
          </a:xfrm>
          <a:prstGeom prst="rect">
            <a:avLst/>
          </a:prstGeom>
          <a:noFill/>
        </p:spPr>
        <p:txBody>
          <a:bodyPr wrap="square" rtlCol="0">
            <a:spAutoFit/>
          </a:bodyPr>
          <a:lstStyle/>
          <a:p>
            <a:r>
              <a:rPr lang="en-US" sz="7700" b="1" dirty="0">
                <a:solidFill>
                  <a:srgbClr val="4A2366"/>
                </a:solidFill>
                <a:latin typeface="Arial" panose="020B0604020202020204" pitchFamily="34" charset="0"/>
                <a:cs typeface="Arial" panose="020B0604020202020204" pitchFamily="34" charset="0"/>
              </a:rPr>
              <a:t>Title of Research Project (simple, no jargon)	</a:t>
            </a:r>
          </a:p>
        </p:txBody>
      </p:sp>
      <p:sp>
        <p:nvSpPr>
          <p:cNvPr id="3" name="TextBox 2">
            <a:extLst>
              <a:ext uri="{FF2B5EF4-FFF2-40B4-BE49-F238E27FC236}">
                <a16:creationId xmlns:a16="http://schemas.microsoft.com/office/drawing/2014/main" id="{144C9136-C2C9-234A-8555-1F6C34525650}"/>
              </a:ext>
            </a:extLst>
          </p:cNvPr>
          <p:cNvSpPr txBox="1"/>
          <p:nvPr/>
        </p:nvSpPr>
        <p:spPr>
          <a:xfrm>
            <a:off x="1029296" y="5918516"/>
            <a:ext cx="23513306" cy="1708160"/>
          </a:xfrm>
          <a:prstGeom prst="rect">
            <a:avLst/>
          </a:prstGeom>
          <a:noFill/>
        </p:spPr>
        <p:txBody>
          <a:bodyPr wrap="square" rtlCol="0">
            <a:spAutoFit/>
          </a:bodyPr>
          <a:lstStyle/>
          <a:p>
            <a:r>
              <a:rPr lang="en-US" sz="3500" dirty="0">
                <a:latin typeface="Arial" panose="020B0604020202020204" pitchFamily="34" charset="0"/>
                <a:cs typeface="Arial" panose="020B0604020202020204" pitchFamily="34" charset="0"/>
              </a:rPr>
              <a:t>[AUTHORS LINE] First Name Last Name</a:t>
            </a:r>
            <a:r>
              <a:rPr lang="en-US" sz="3500" baseline="30000" dirty="0">
                <a:latin typeface="Arial" panose="020B0604020202020204" pitchFamily="34" charset="0"/>
                <a:cs typeface="Arial" panose="020B0604020202020204" pitchFamily="34" charset="0"/>
              </a:rPr>
              <a:t>1</a:t>
            </a:r>
            <a:r>
              <a:rPr lang="en-US" sz="3500" dirty="0">
                <a:latin typeface="Arial" panose="020B0604020202020204" pitchFamily="34" charset="0"/>
                <a:cs typeface="Arial" panose="020B0604020202020204" pitchFamily="34" charset="0"/>
              </a:rPr>
              <a:t>, First Name Last Name</a:t>
            </a:r>
            <a:r>
              <a:rPr lang="en-US" sz="3500" baseline="30000" dirty="0">
                <a:latin typeface="Arial" panose="020B0604020202020204" pitchFamily="34" charset="0"/>
                <a:cs typeface="Arial" panose="020B0604020202020204" pitchFamily="34" charset="0"/>
              </a:rPr>
              <a:t>2</a:t>
            </a:r>
            <a:r>
              <a:rPr lang="en-US" sz="3500" dirty="0">
                <a:latin typeface="Arial" panose="020B0604020202020204" pitchFamily="34" charset="0"/>
                <a:cs typeface="Arial" panose="020B0604020202020204" pitchFamily="34" charset="0"/>
              </a:rPr>
              <a:t>, First Name Last Name</a:t>
            </a:r>
            <a:r>
              <a:rPr lang="en-US" sz="3500" baseline="30000" dirty="0">
                <a:latin typeface="Arial" panose="020B0604020202020204" pitchFamily="34" charset="0"/>
                <a:cs typeface="Arial" panose="020B0604020202020204" pitchFamily="34" charset="0"/>
              </a:rPr>
              <a:t>3</a:t>
            </a:r>
            <a:br>
              <a:rPr lang="en-US" sz="3500" dirty="0">
                <a:latin typeface="Arial" panose="020B0604020202020204" pitchFamily="34" charset="0"/>
                <a:cs typeface="Arial" panose="020B0604020202020204" pitchFamily="34" charset="0"/>
              </a:rPr>
            </a:br>
            <a:r>
              <a:rPr lang="en-US" sz="3500" dirty="0">
                <a:latin typeface="Arial" panose="020B0604020202020204" pitchFamily="34" charset="0"/>
                <a:cs typeface="Arial" panose="020B0604020202020204" pitchFamily="34" charset="0"/>
              </a:rPr>
              <a:t>[DEPT./SCHOOL LINE] </a:t>
            </a:r>
            <a:r>
              <a:rPr lang="en-US" sz="3500" baseline="30000" dirty="0">
                <a:latin typeface="Arial" panose="020B0604020202020204" pitchFamily="34" charset="0"/>
                <a:cs typeface="Arial" panose="020B0604020202020204" pitchFamily="34" charset="0"/>
              </a:rPr>
              <a:t>1</a:t>
            </a:r>
            <a:r>
              <a:rPr lang="en-US" sz="3500" dirty="0">
                <a:latin typeface="Arial" panose="020B0604020202020204" pitchFamily="34" charset="0"/>
                <a:cs typeface="Arial" panose="020B0604020202020204" pitchFamily="34" charset="0"/>
              </a:rPr>
              <a:t>Department of Integrative Biology, </a:t>
            </a:r>
            <a:r>
              <a:rPr lang="en-US" sz="3500" baseline="30000" dirty="0">
                <a:latin typeface="Arial" panose="020B0604020202020204" pitchFamily="34" charset="0"/>
                <a:cs typeface="Arial" panose="020B0604020202020204" pitchFamily="34" charset="0"/>
              </a:rPr>
              <a:t>2</a:t>
            </a:r>
            <a:r>
              <a:rPr lang="en-US" sz="3500" dirty="0">
                <a:latin typeface="Arial" panose="020B0604020202020204" pitchFamily="34" charset="0"/>
                <a:cs typeface="Arial" panose="020B0604020202020204" pitchFamily="34" charset="0"/>
              </a:rPr>
              <a:t>Department of Chemistry, College of Natural Sciences, Weber State University</a:t>
            </a:r>
          </a:p>
        </p:txBody>
      </p:sp>
      <p:sp>
        <p:nvSpPr>
          <p:cNvPr id="4" name="Rectangle 3">
            <a:extLst>
              <a:ext uri="{FF2B5EF4-FFF2-40B4-BE49-F238E27FC236}">
                <a16:creationId xmlns:a16="http://schemas.microsoft.com/office/drawing/2014/main" id="{C2642BAB-3737-CE4C-874C-5EA986C6E360}"/>
              </a:ext>
            </a:extLst>
          </p:cNvPr>
          <p:cNvSpPr/>
          <p:nvPr/>
        </p:nvSpPr>
        <p:spPr>
          <a:xfrm>
            <a:off x="1029296" y="8458201"/>
            <a:ext cx="11429206" cy="6810730"/>
          </a:xfrm>
          <a:prstGeom prst="rect">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5" name="Rectangle 4">
            <a:extLst>
              <a:ext uri="{FF2B5EF4-FFF2-40B4-BE49-F238E27FC236}">
                <a16:creationId xmlns:a16="http://schemas.microsoft.com/office/drawing/2014/main" id="{9A170FEF-011A-5342-B701-2B5D8E102B3F}"/>
              </a:ext>
            </a:extLst>
          </p:cNvPr>
          <p:cNvSpPr/>
          <p:nvPr/>
        </p:nvSpPr>
        <p:spPr>
          <a:xfrm>
            <a:off x="1029296" y="8458201"/>
            <a:ext cx="11429206" cy="1023938"/>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Introduction</a:t>
            </a:r>
            <a:endParaRPr lang="en-US" sz="4375"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721B937-827D-314B-B2ED-2E7548C9EE25}"/>
              </a:ext>
            </a:extLst>
          </p:cNvPr>
          <p:cNvSpPr txBox="1"/>
          <p:nvPr/>
        </p:nvSpPr>
        <p:spPr>
          <a:xfrm>
            <a:off x="1551002" y="9815513"/>
            <a:ext cx="10594961" cy="4761945"/>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Imintem quas porro debitis itius, nus id quat animus auda platust et imin perovitasped es ipsus mo maios eume di ut a dolupit, sequam, serio bea natis dolupta simperiae nate molorum eati ulparis magnieniam, to intotatur?</a:t>
            </a:r>
          </a:p>
          <a:p>
            <a:r>
              <a:rPr lang="en-US" sz="2334" dirty="0">
                <a:latin typeface="Arial" panose="020B0604020202020204" pitchFamily="34" charset="0"/>
                <a:cs typeface="Arial" panose="020B0604020202020204" pitchFamily="34" charset="0"/>
              </a:rPr>
              <a:t>Sunto into temperi aturerum et identio nsectatem quo dolorum fuga. Itiatur, quam vendus quodis reria volupienis con posto dolor sam debit experumet odit ut id molorrum que quam fuga. Et volorioraes alit, que plitati onemporro entorio rumendi simenimus mossimus re officit mo officae etur, volorem et optae. Ut ipsam esto temquas dolores sitiandi arum ipicien debisimus doluptatius.</a:t>
            </a:r>
          </a:p>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 oriaeperum iusaeped unt quis et ut abor ame alis utatur as senet a quibus dolutatur sedit aliam apienda versper feriti delia pa dolo quamus arum es endellu pisquia aditatur audam</a:t>
            </a:r>
          </a:p>
        </p:txBody>
      </p:sp>
      <p:sp>
        <p:nvSpPr>
          <p:cNvPr id="7" name="Rectangle 6">
            <a:extLst>
              <a:ext uri="{FF2B5EF4-FFF2-40B4-BE49-F238E27FC236}">
                <a16:creationId xmlns:a16="http://schemas.microsoft.com/office/drawing/2014/main" id="{0054D73D-2049-6943-9D0F-F943E4C153F2}"/>
              </a:ext>
            </a:extLst>
          </p:cNvPr>
          <p:cNvSpPr/>
          <p:nvPr/>
        </p:nvSpPr>
        <p:spPr>
          <a:xfrm>
            <a:off x="1029296" y="15780899"/>
            <a:ext cx="11429206" cy="3271219"/>
          </a:xfrm>
          <a:prstGeom prst="rect">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8" name="Rectangle 7">
            <a:extLst>
              <a:ext uri="{FF2B5EF4-FFF2-40B4-BE49-F238E27FC236}">
                <a16:creationId xmlns:a16="http://schemas.microsoft.com/office/drawing/2014/main" id="{F70CDB76-B0F2-6F41-8B57-3F2A80D0319B}"/>
              </a:ext>
            </a:extLst>
          </p:cNvPr>
          <p:cNvSpPr/>
          <p:nvPr/>
        </p:nvSpPr>
        <p:spPr>
          <a:xfrm>
            <a:off x="1029296" y="15780899"/>
            <a:ext cx="11429206" cy="1023938"/>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Research Goal</a:t>
            </a:r>
            <a:endParaRPr lang="en-US" sz="4375"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19B09C4E-8E27-C640-864E-578E1F8DE2A9}"/>
              </a:ext>
            </a:extLst>
          </p:cNvPr>
          <p:cNvSpPr txBox="1"/>
          <p:nvPr/>
        </p:nvSpPr>
        <p:spPr>
          <a:xfrm>
            <a:off x="1551002" y="17138211"/>
            <a:ext cx="10594961" cy="1529137"/>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Ugiatempore evenis rae doluptatum fugiam earchitiam dit, tempe susdam qui asimin et quissequam la ni ipsunt.</a:t>
            </a:r>
          </a:p>
          <a:p>
            <a:r>
              <a:rPr lang="en-US" sz="2334" dirty="0">
                <a:latin typeface="Arial" panose="020B0604020202020204" pitchFamily="34" charset="0"/>
                <a:cs typeface="Arial" panose="020B0604020202020204" pitchFamily="34" charset="0"/>
              </a:rPr>
              <a:t>Ditat que voluptat. Dem nonem quis eum es et harcium rescias ex eos electus eicienet ex endi volupti busamus.</a:t>
            </a:r>
          </a:p>
        </p:txBody>
      </p:sp>
      <p:sp>
        <p:nvSpPr>
          <p:cNvPr id="10" name="Rectangle 9">
            <a:extLst>
              <a:ext uri="{FF2B5EF4-FFF2-40B4-BE49-F238E27FC236}">
                <a16:creationId xmlns:a16="http://schemas.microsoft.com/office/drawing/2014/main" id="{D6AA515A-3A7F-5640-8920-E1BB8F2119C1}"/>
              </a:ext>
            </a:extLst>
          </p:cNvPr>
          <p:cNvSpPr/>
          <p:nvPr/>
        </p:nvSpPr>
        <p:spPr>
          <a:xfrm>
            <a:off x="1029296" y="19564087"/>
            <a:ext cx="11429206" cy="12678452"/>
          </a:xfrm>
          <a:prstGeom prst="rect">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11" name="Rectangle 10">
            <a:extLst>
              <a:ext uri="{FF2B5EF4-FFF2-40B4-BE49-F238E27FC236}">
                <a16:creationId xmlns:a16="http://schemas.microsoft.com/office/drawing/2014/main" id="{FD122781-2C66-7D44-B469-BC6909743CF3}"/>
              </a:ext>
            </a:extLst>
          </p:cNvPr>
          <p:cNvSpPr/>
          <p:nvPr/>
        </p:nvSpPr>
        <p:spPr>
          <a:xfrm>
            <a:off x="1029296" y="19564086"/>
            <a:ext cx="11429206" cy="1023938"/>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Methods</a:t>
            </a:r>
          </a:p>
        </p:txBody>
      </p:sp>
      <p:sp>
        <p:nvSpPr>
          <p:cNvPr id="12" name="TextBox 11">
            <a:extLst>
              <a:ext uri="{FF2B5EF4-FFF2-40B4-BE49-F238E27FC236}">
                <a16:creationId xmlns:a16="http://schemas.microsoft.com/office/drawing/2014/main" id="{5E4E1E98-535D-8A42-B839-284FF39154FF}"/>
              </a:ext>
            </a:extLst>
          </p:cNvPr>
          <p:cNvSpPr txBox="1"/>
          <p:nvPr/>
        </p:nvSpPr>
        <p:spPr>
          <a:xfrm>
            <a:off x="1551002" y="20921400"/>
            <a:ext cx="10594961" cy="1529137"/>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Ga. Oviduntusam exerum fugitat quae el exersperum qui corum sam sitas que officiat am el inust dunt mint ut vel il mintis es vel maxim dolupiet, aut quatur aborem quiae explitatur sum venihit quo con cusda volorum quia qui conessunt vel etur? Quis nullitae porunto mod maiorio ex es dolupis eum</a:t>
            </a:r>
          </a:p>
        </p:txBody>
      </p:sp>
      <p:sp>
        <p:nvSpPr>
          <p:cNvPr id="13" name="Rectangle 12">
            <a:extLst>
              <a:ext uri="{FF2B5EF4-FFF2-40B4-BE49-F238E27FC236}">
                <a16:creationId xmlns:a16="http://schemas.microsoft.com/office/drawing/2014/main" id="{2ED94CB9-0EA5-0949-9A16-A3B9F670D1D8}"/>
              </a:ext>
            </a:extLst>
          </p:cNvPr>
          <p:cNvSpPr/>
          <p:nvPr/>
        </p:nvSpPr>
        <p:spPr>
          <a:xfrm>
            <a:off x="13490057" y="8458202"/>
            <a:ext cx="11426945" cy="23784337"/>
          </a:xfrm>
          <a:prstGeom prst="rect">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14" name="Rectangle 13">
            <a:extLst>
              <a:ext uri="{FF2B5EF4-FFF2-40B4-BE49-F238E27FC236}">
                <a16:creationId xmlns:a16="http://schemas.microsoft.com/office/drawing/2014/main" id="{DEE8E935-1F76-7B41-A8A0-FA9A6DC4CBE3}"/>
              </a:ext>
            </a:extLst>
          </p:cNvPr>
          <p:cNvSpPr/>
          <p:nvPr/>
        </p:nvSpPr>
        <p:spPr>
          <a:xfrm>
            <a:off x="13490057" y="8458201"/>
            <a:ext cx="11426946" cy="1023938"/>
          </a:xfrm>
          <a:prstGeom prst="rect">
            <a:avLst/>
          </a:prstGeom>
          <a:solidFill>
            <a:srgbClr val="4A2366"/>
          </a:solid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Figures and Results</a:t>
            </a:r>
            <a:endParaRPr lang="en-US" sz="4375" dirty="0">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1E18157A-849D-C64E-A21E-09BF4AEC930A}"/>
              </a:ext>
            </a:extLst>
          </p:cNvPr>
          <p:cNvSpPr/>
          <p:nvPr/>
        </p:nvSpPr>
        <p:spPr>
          <a:xfrm>
            <a:off x="25946299" y="8458201"/>
            <a:ext cx="11429207" cy="13353318"/>
          </a:xfrm>
          <a:prstGeom prst="rect">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17" name="Rectangle 16">
            <a:extLst>
              <a:ext uri="{FF2B5EF4-FFF2-40B4-BE49-F238E27FC236}">
                <a16:creationId xmlns:a16="http://schemas.microsoft.com/office/drawing/2014/main" id="{259C470A-374F-3543-B16F-0BC89D36B0E4}"/>
              </a:ext>
            </a:extLst>
          </p:cNvPr>
          <p:cNvSpPr/>
          <p:nvPr/>
        </p:nvSpPr>
        <p:spPr>
          <a:xfrm>
            <a:off x="25946299" y="8458201"/>
            <a:ext cx="11429207" cy="1023938"/>
          </a:xfrm>
          <a:prstGeom prst="rect">
            <a:avLst/>
          </a:prstGeom>
          <a:solidFill>
            <a:srgbClr val="4A2366"/>
          </a:solid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Conclusion</a:t>
            </a:r>
            <a:endParaRPr lang="en-US" sz="4375" dirty="0">
              <a:latin typeface="Arial" panose="020B0604020202020204" pitchFamily="34" charset="0"/>
              <a:cs typeface="Arial" panose="020B0604020202020204" pitchFamily="34" charset="0"/>
            </a:endParaRPr>
          </a:p>
        </p:txBody>
      </p:sp>
      <p:sp>
        <p:nvSpPr>
          <p:cNvPr id="18" name="TextBox 17">
            <a:extLst>
              <a:ext uri="{FF2B5EF4-FFF2-40B4-BE49-F238E27FC236}">
                <a16:creationId xmlns:a16="http://schemas.microsoft.com/office/drawing/2014/main" id="{EA23D0FE-114C-E340-AD79-35B3FA3F4902}"/>
              </a:ext>
            </a:extLst>
          </p:cNvPr>
          <p:cNvSpPr txBox="1"/>
          <p:nvPr/>
        </p:nvSpPr>
        <p:spPr>
          <a:xfrm>
            <a:off x="26460253" y="19629119"/>
            <a:ext cx="10604846" cy="1169936"/>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Ga. Ro ium versperum re aut omnienderi sinvele stiam, cus eos sime sed que occupta tequila noisier? Quiz dolenem oluptam ne nonessumqui doluptatem exeribus id eveliquam qui nisqui atet eiciunt.</a:t>
            </a:r>
          </a:p>
        </p:txBody>
      </p:sp>
      <p:sp>
        <p:nvSpPr>
          <p:cNvPr id="19" name="Rectangle 18">
            <a:extLst>
              <a:ext uri="{FF2B5EF4-FFF2-40B4-BE49-F238E27FC236}">
                <a16:creationId xmlns:a16="http://schemas.microsoft.com/office/drawing/2014/main" id="{306728DD-3024-1B4C-94BC-95C541653A9E}"/>
              </a:ext>
            </a:extLst>
          </p:cNvPr>
          <p:cNvSpPr/>
          <p:nvPr/>
        </p:nvSpPr>
        <p:spPr>
          <a:xfrm>
            <a:off x="25946100" y="22323488"/>
            <a:ext cx="11429207" cy="4266406"/>
          </a:xfrm>
          <a:prstGeom prst="rect">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20" name="Rectangle 19">
            <a:extLst>
              <a:ext uri="{FF2B5EF4-FFF2-40B4-BE49-F238E27FC236}">
                <a16:creationId xmlns:a16="http://schemas.microsoft.com/office/drawing/2014/main" id="{91CEC3C6-A0A1-964B-B8A8-C834154687AF}"/>
              </a:ext>
            </a:extLst>
          </p:cNvPr>
          <p:cNvSpPr/>
          <p:nvPr/>
        </p:nvSpPr>
        <p:spPr>
          <a:xfrm>
            <a:off x="25946100" y="22323487"/>
            <a:ext cx="11429207" cy="1023938"/>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Acknowledgments</a:t>
            </a:r>
            <a:endParaRPr lang="en-US" sz="4375" dirty="0">
              <a:latin typeface="Arial" panose="020B0604020202020204" pitchFamily="34" charset="0"/>
              <a:cs typeface="Arial" panose="020B0604020202020204" pitchFamily="34" charset="0"/>
            </a:endParaRPr>
          </a:p>
        </p:txBody>
      </p:sp>
      <p:sp>
        <p:nvSpPr>
          <p:cNvPr id="21" name="TextBox 20">
            <a:extLst>
              <a:ext uri="{FF2B5EF4-FFF2-40B4-BE49-F238E27FC236}">
                <a16:creationId xmlns:a16="http://schemas.microsoft.com/office/drawing/2014/main" id="{74A298CE-07C7-084B-B72C-D7D120AA24D1}"/>
              </a:ext>
            </a:extLst>
          </p:cNvPr>
          <p:cNvSpPr txBox="1"/>
          <p:nvPr/>
        </p:nvSpPr>
        <p:spPr>
          <a:xfrm>
            <a:off x="26460053" y="23680800"/>
            <a:ext cx="10604846" cy="2247538"/>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 voles int odic tem nis dolorrum que cores doluptaturi utemolorum imusam, idendaecabo. Nam quo</a:t>
            </a:r>
          </a:p>
        </p:txBody>
      </p:sp>
      <p:sp>
        <p:nvSpPr>
          <p:cNvPr id="22" name="Rectangle 21">
            <a:extLst>
              <a:ext uri="{FF2B5EF4-FFF2-40B4-BE49-F238E27FC236}">
                <a16:creationId xmlns:a16="http://schemas.microsoft.com/office/drawing/2014/main" id="{54B3CC67-6308-3A40-A153-2DC8481A1C10}"/>
              </a:ext>
            </a:extLst>
          </p:cNvPr>
          <p:cNvSpPr/>
          <p:nvPr/>
        </p:nvSpPr>
        <p:spPr>
          <a:xfrm>
            <a:off x="25946100" y="27101863"/>
            <a:ext cx="11429207" cy="5118365"/>
          </a:xfrm>
          <a:prstGeom prst="rect">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23" name="Rectangle 22">
            <a:extLst>
              <a:ext uri="{FF2B5EF4-FFF2-40B4-BE49-F238E27FC236}">
                <a16:creationId xmlns:a16="http://schemas.microsoft.com/office/drawing/2014/main" id="{BBD28B2E-EB3C-4243-98EF-FED959248E29}"/>
              </a:ext>
            </a:extLst>
          </p:cNvPr>
          <p:cNvSpPr/>
          <p:nvPr/>
        </p:nvSpPr>
        <p:spPr>
          <a:xfrm>
            <a:off x="25946100" y="27101862"/>
            <a:ext cx="11429207" cy="1023938"/>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References</a:t>
            </a:r>
            <a:endParaRPr lang="en-US" sz="4375" dirty="0">
              <a:latin typeface="Arial" panose="020B0604020202020204" pitchFamily="34" charset="0"/>
              <a:cs typeface="Arial" panose="020B0604020202020204" pitchFamily="34" charset="0"/>
            </a:endParaRPr>
          </a:p>
        </p:txBody>
      </p:sp>
      <p:sp>
        <p:nvSpPr>
          <p:cNvPr id="24" name="TextBox 23">
            <a:extLst>
              <a:ext uri="{FF2B5EF4-FFF2-40B4-BE49-F238E27FC236}">
                <a16:creationId xmlns:a16="http://schemas.microsoft.com/office/drawing/2014/main" id="{EF233BEC-D918-0A48-8894-42A92980A8AA}"/>
              </a:ext>
            </a:extLst>
          </p:cNvPr>
          <p:cNvSpPr txBox="1"/>
          <p:nvPr/>
        </p:nvSpPr>
        <p:spPr>
          <a:xfrm>
            <a:off x="26460053" y="28459174"/>
            <a:ext cx="10604846" cy="3325141"/>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 voles int odic tem nis dolorrum que cores doluptaturi utemolorum imusam, idendaecabo. Nam quo moluptatur?</a:t>
            </a:r>
          </a:p>
          <a:p>
            <a:r>
              <a:rPr lang="en-US" sz="2334" dirty="0">
                <a:latin typeface="Arial" panose="020B0604020202020204" pitchFamily="34" charset="0"/>
                <a:cs typeface="Arial" panose="020B0604020202020204" pitchFamily="34" charset="0"/>
              </a:rPr>
              <a:t>eicias modio con nisin pediam, ent, cust accaborit odio corehen dendae nonet eliquam, aperorepe autatem voles int odic tem nis dolorrum que</a:t>
            </a:r>
          </a:p>
        </p:txBody>
      </p:sp>
      <p:sp>
        <p:nvSpPr>
          <p:cNvPr id="29" name="TextBox 28">
            <a:extLst>
              <a:ext uri="{FF2B5EF4-FFF2-40B4-BE49-F238E27FC236}">
                <a16:creationId xmlns:a16="http://schemas.microsoft.com/office/drawing/2014/main" id="{CF812447-AF32-174B-A1C0-8F47BB58F5E6}"/>
              </a:ext>
            </a:extLst>
          </p:cNvPr>
          <p:cNvSpPr txBox="1"/>
          <p:nvPr/>
        </p:nvSpPr>
        <p:spPr>
          <a:xfrm>
            <a:off x="14001750" y="18910718"/>
            <a:ext cx="10540852" cy="2606739"/>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 oriaeperum iusaeped unt quis et ut abor ame alis utatur as senet a quibus dolutatur sedit aliam apienda versper feriti delia pa dolo quamus arum es endellu pisquia aditatur audam earupid quo quunt odigniscil earum verios nonsequam duciis et</a:t>
            </a:r>
          </a:p>
          <a:p>
            <a:endParaRPr lang="en-US" sz="2334" dirty="0">
              <a:latin typeface="Arial" panose="020B0604020202020204" pitchFamily="34" charset="0"/>
              <a:cs typeface="Arial" panose="020B0604020202020204" pitchFamily="34" charset="0"/>
            </a:endParaRPr>
          </a:p>
        </p:txBody>
      </p:sp>
      <p:sp>
        <p:nvSpPr>
          <p:cNvPr id="33" name="Rectangle 32">
            <a:extLst>
              <a:ext uri="{FF2B5EF4-FFF2-40B4-BE49-F238E27FC236}">
                <a16:creationId xmlns:a16="http://schemas.microsoft.com/office/drawing/2014/main" id="{ED81B2BC-48ED-0D4A-8526-EBF10CBBD854}"/>
              </a:ext>
            </a:extLst>
          </p:cNvPr>
          <p:cNvSpPr/>
          <p:nvPr/>
        </p:nvSpPr>
        <p:spPr>
          <a:xfrm>
            <a:off x="14001750" y="15475569"/>
            <a:ext cx="4795101" cy="296333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35" name="Rectangle 34">
            <a:extLst>
              <a:ext uri="{FF2B5EF4-FFF2-40B4-BE49-F238E27FC236}">
                <a16:creationId xmlns:a16="http://schemas.microsoft.com/office/drawing/2014/main" id="{217788B5-58CC-6841-BF10-2643EB3239B8}"/>
              </a:ext>
            </a:extLst>
          </p:cNvPr>
          <p:cNvSpPr/>
          <p:nvPr/>
        </p:nvSpPr>
        <p:spPr>
          <a:xfrm>
            <a:off x="14001750" y="21694333"/>
            <a:ext cx="10401300" cy="559044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36" name="TextBox 35">
            <a:extLst>
              <a:ext uri="{FF2B5EF4-FFF2-40B4-BE49-F238E27FC236}">
                <a16:creationId xmlns:a16="http://schemas.microsoft.com/office/drawing/2014/main" id="{80386121-76E6-3744-A387-8900ACBDCF2A}"/>
              </a:ext>
            </a:extLst>
          </p:cNvPr>
          <p:cNvSpPr txBox="1"/>
          <p:nvPr/>
        </p:nvSpPr>
        <p:spPr>
          <a:xfrm>
            <a:off x="14001750" y="28280686"/>
            <a:ext cx="10540852" cy="2965940"/>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 oriaeperum iusaeped unt quis et ut abor ame alis utatur as senet a quibus dolutatur sedit aliam apienda versper feriti delia pa dolo quamus arum es endellu pisquia aditatur audam earupid quo quunt odigniscil earum verios nonsequam duciis et apienda versper feriti delia pa dolo quamus arum es endellu pisquia aditatur audam earupid quo quunt odigniscil earum verios nonsequam</a:t>
            </a:r>
          </a:p>
        </p:txBody>
      </p:sp>
      <p:sp>
        <p:nvSpPr>
          <p:cNvPr id="37" name="Rectangle 36">
            <a:extLst>
              <a:ext uri="{FF2B5EF4-FFF2-40B4-BE49-F238E27FC236}">
                <a16:creationId xmlns:a16="http://schemas.microsoft.com/office/drawing/2014/main" id="{2A7112EF-A250-F846-ACE9-3159B1FD2EDA}"/>
              </a:ext>
            </a:extLst>
          </p:cNvPr>
          <p:cNvSpPr/>
          <p:nvPr/>
        </p:nvSpPr>
        <p:spPr>
          <a:xfrm>
            <a:off x="26460251" y="9994108"/>
            <a:ext cx="10401300" cy="905801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38" name="Rectangle 37">
            <a:extLst>
              <a:ext uri="{FF2B5EF4-FFF2-40B4-BE49-F238E27FC236}">
                <a16:creationId xmlns:a16="http://schemas.microsoft.com/office/drawing/2014/main" id="{F3CD8439-CD2F-884C-9D98-9DE55FACB08A}"/>
              </a:ext>
            </a:extLst>
          </p:cNvPr>
          <p:cNvSpPr/>
          <p:nvPr/>
        </p:nvSpPr>
        <p:spPr>
          <a:xfrm>
            <a:off x="1551001" y="23037769"/>
            <a:ext cx="10401300" cy="856805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39" name="Rectangle 38">
            <a:extLst>
              <a:ext uri="{FF2B5EF4-FFF2-40B4-BE49-F238E27FC236}">
                <a16:creationId xmlns:a16="http://schemas.microsoft.com/office/drawing/2014/main" id="{02B890C9-A0B3-EA42-8735-87E37E8E9738}"/>
              </a:ext>
            </a:extLst>
          </p:cNvPr>
          <p:cNvSpPr/>
          <p:nvPr/>
        </p:nvSpPr>
        <p:spPr>
          <a:xfrm>
            <a:off x="14001750" y="9994107"/>
            <a:ext cx="10401300" cy="484477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40" name="Rectangle 39">
            <a:extLst>
              <a:ext uri="{FF2B5EF4-FFF2-40B4-BE49-F238E27FC236}">
                <a16:creationId xmlns:a16="http://schemas.microsoft.com/office/drawing/2014/main" id="{4B288EB5-3FBD-ED49-A504-5C3FCE5B1B33}"/>
              </a:ext>
            </a:extLst>
          </p:cNvPr>
          <p:cNvSpPr/>
          <p:nvPr/>
        </p:nvSpPr>
        <p:spPr>
          <a:xfrm>
            <a:off x="19607950" y="15475569"/>
            <a:ext cx="4795101" cy="296333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42" name="Rectangle 41">
            <a:extLst>
              <a:ext uri="{FF2B5EF4-FFF2-40B4-BE49-F238E27FC236}">
                <a16:creationId xmlns:a16="http://schemas.microsoft.com/office/drawing/2014/main" id="{2DCE869E-E5FB-6A45-A839-36C64AE326EC}"/>
              </a:ext>
            </a:extLst>
          </p:cNvPr>
          <p:cNvSpPr/>
          <p:nvPr/>
        </p:nvSpPr>
        <p:spPr>
          <a:xfrm>
            <a:off x="25946300" y="5047465"/>
            <a:ext cx="7707907" cy="243675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sp>
        <p:nvSpPr>
          <p:cNvPr id="43" name="Oval 42">
            <a:extLst>
              <a:ext uri="{FF2B5EF4-FFF2-40B4-BE49-F238E27FC236}">
                <a16:creationId xmlns:a16="http://schemas.microsoft.com/office/drawing/2014/main" id="{64E4CEBE-8527-1D44-8278-0D3073142C9B}"/>
              </a:ext>
            </a:extLst>
          </p:cNvPr>
          <p:cNvSpPr/>
          <p:nvPr/>
        </p:nvSpPr>
        <p:spPr>
          <a:xfrm>
            <a:off x="34129265" y="5047465"/>
            <a:ext cx="3246240" cy="2410610"/>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pic>
        <p:nvPicPr>
          <p:cNvPr id="25" name="Picture 24">
            <a:extLst>
              <a:ext uri="{FF2B5EF4-FFF2-40B4-BE49-F238E27FC236}">
                <a16:creationId xmlns:a16="http://schemas.microsoft.com/office/drawing/2014/main" id="{DCA5ABAF-6BD7-4132-8AC6-94627AD0B242}"/>
              </a:ext>
            </a:extLst>
          </p:cNvPr>
          <p:cNvPicPr>
            <a:picLocks noChangeAspect="1"/>
          </p:cNvPicPr>
          <p:nvPr/>
        </p:nvPicPr>
        <p:blipFill>
          <a:blip r:embed="rId2"/>
          <a:stretch>
            <a:fillRect/>
          </a:stretch>
        </p:blipFill>
        <p:spPr>
          <a:xfrm>
            <a:off x="25946300" y="3196718"/>
            <a:ext cx="9161194" cy="1850746"/>
          </a:xfrm>
          <a:prstGeom prst="rect">
            <a:avLst/>
          </a:prstGeom>
        </p:spPr>
      </p:pic>
    </p:spTree>
    <p:extLst>
      <p:ext uri="{BB962C8B-B14F-4D97-AF65-F5344CB8AC3E}">
        <p14:creationId xmlns:p14="http://schemas.microsoft.com/office/powerpoint/2010/main" val="12370237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B5CA5B6-D4CE-784B-AFC0-F048CF28B172}"/>
              </a:ext>
            </a:extLst>
          </p:cNvPr>
          <p:cNvSpPr/>
          <p:nvPr/>
        </p:nvSpPr>
        <p:spPr>
          <a:xfrm>
            <a:off x="1029296" y="8458201"/>
            <a:ext cx="8428831" cy="6810730"/>
          </a:xfrm>
          <a:prstGeom prst="rect">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6" name="Rectangle 5">
            <a:extLst>
              <a:ext uri="{FF2B5EF4-FFF2-40B4-BE49-F238E27FC236}">
                <a16:creationId xmlns:a16="http://schemas.microsoft.com/office/drawing/2014/main" id="{33B62474-A209-CC48-BEED-199F51C6AFFF}"/>
              </a:ext>
            </a:extLst>
          </p:cNvPr>
          <p:cNvSpPr/>
          <p:nvPr/>
        </p:nvSpPr>
        <p:spPr>
          <a:xfrm>
            <a:off x="1029296" y="8458201"/>
            <a:ext cx="8428831" cy="1023938"/>
          </a:xfrm>
          <a:prstGeom prst="rect">
            <a:avLst/>
          </a:prstGeom>
          <a:solidFill>
            <a:srgbClr val="4A2366"/>
          </a:solid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Introduction</a:t>
            </a:r>
            <a:endParaRPr lang="en-US" sz="4375" dirty="0">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E5AE7EA2-2D34-444D-8C93-4C6520E1CAC5}"/>
              </a:ext>
            </a:extLst>
          </p:cNvPr>
          <p:cNvSpPr txBox="1"/>
          <p:nvPr/>
        </p:nvSpPr>
        <p:spPr>
          <a:xfrm>
            <a:off x="1543249" y="9815513"/>
            <a:ext cx="7536956" cy="5121146"/>
          </a:xfrm>
          <a:prstGeom prst="rect">
            <a:avLst/>
          </a:prstGeom>
          <a:noFill/>
          <a:ln>
            <a:noFill/>
          </a:ln>
        </p:spPr>
        <p:txBody>
          <a:bodyPr wrap="square" rtlCol="0">
            <a:spAutoFit/>
          </a:bodyPr>
          <a:lstStyle/>
          <a:p>
            <a:r>
              <a:rPr lang="en-US" sz="2334" dirty="0">
                <a:latin typeface="Arial" panose="020B0604020202020204" pitchFamily="34" charset="0"/>
                <a:cs typeface="Arial" panose="020B0604020202020204" pitchFamily="34" charset="0"/>
              </a:rPr>
              <a:t>Imintem quas porro debitis itius, nus id quat animus auda platust et imin perovitasped es ipsus mo maios eume di ut a dolupit, sequam, serio bea natis dolupta simperiae nate molorum eati ulparis magnieniam, to intotatur?</a:t>
            </a:r>
          </a:p>
          <a:p>
            <a:r>
              <a:rPr lang="en-US" sz="2334" dirty="0">
                <a:latin typeface="Arial" panose="020B0604020202020204" pitchFamily="34" charset="0"/>
                <a:cs typeface="Arial" panose="020B0604020202020204" pitchFamily="34" charset="0"/>
              </a:rPr>
              <a:t>Sunto into temperi aturerum et identio nsectatem quo dolorum fuga. Itiatur, quam vendus quodis reria volupienis con posto dolor sam debit experumet odit ut id molorrum que quam fuga. Et volorioraes alit, que plitati onemporro entorio rumendi simenimus mossimus re officit mo officae etur, volorem et optae. Ut ipsam esto temquas dolores sitiandi arum ipicien debisimus doluptatius.</a:t>
            </a:r>
          </a:p>
          <a:p>
            <a:r>
              <a:rPr lang="en-US" sz="2334" dirty="0">
                <a:latin typeface="Arial" panose="020B0604020202020204" pitchFamily="34" charset="0"/>
                <a:cs typeface="Arial" panose="020B0604020202020204" pitchFamily="34" charset="0"/>
              </a:rPr>
              <a:t>As verepe sectis enda</a:t>
            </a:r>
          </a:p>
        </p:txBody>
      </p:sp>
      <p:sp>
        <p:nvSpPr>
          <p:cNvPr id="8" name="Rectangle 7">
            <a:extLst>
              <a:ext uri="{FF2B5EF4-FFF2-40B4-BE49-F238E27FC236}">
                <a16:creationId xmlns:a16="http://schemas.microsoft.com/office/drawing/2014/main" id="{11D76E45-4221-784E-9042-7F1E9FCA2159}"/>
              </a:ext>
            </a:extLst>
          </p:cNvPr>
          <p:cNvSpPr/>
          <p:nvPr/>
        </p:nvSpPr>
        <p:spPr>
          <a:xfrm>
            <a:off x="1029296" y="15780899"/>
            <a:ext cx="8428831" cy="3271219"/>
          </a:xfrm>
          <a:prstGeom prst="rect">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9" name="Rectangle 8">
            <a:extLst>
              <a:ext uri="{FF2B5EF4-FFF2-40B4-BE49-F238E27FC236}">
                <a16:creationId xmlns:a16="http://schemas.microsoft.com/office/drawing/2014/main" id="{AAAC5DCF-ADC2-9640-AE73-5423F9C05D2D}"/>
              </a:ext>
            </a:extLst>
          </p:cNvPr>
          <p:cNvSpPr/>
          <p:nvPr/>
        </p:nvSpPr>
        <p:spPr>
          <a:xfrm>
            <a:off x="1029296" y="15780899"/>
            <a:ext cx="8428831" cy="1023938"/>
          </a:xfrm>
          <a:prstGeom prst="rect">
            <a:avLst/>
          </a:prstGeom>
          <a:solidFill>
            <a:srgbClr val="4A2366"/>
          </a:solid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Research Goal</a:t>
            </a:r>
            <a:endParaRPr lang="en-US" sz="4375"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574D900F-F45C-C14E-92C9-2726BC444C2D}"/>
              </a:ext>
            </a:extLst>
          </p:cNvPr>
          <p:cNvSpPr txBox="1"/>
          <p:nvPr/>
        </p:nvSpPr>
        <p:spPr>
          <a:xfrm>
            <a:off x="1543249" y="17138212"/>
            <a:ext cx="7536956" cy="1169936"/>
          </a:xfrm>
          <a:prstGeom prst="rect">
            <a:avLst/>
          </a:prstGeom>
          <a:noFill/>
          <a:ln>
            <a:noFill/>
          </a:ln>
        </p:spPr>
        <p:txBody>
          <a:bodyPr wrap="square" rtlCol="0">
            <a:spAutoFit/>
          </a:bodyPr>
          <a:lstStyle/>
          <a:p>
            <a:r>
              <a:rPr lang="en-US" sz="2334" dirty="0">
                <a:latin typeface="Arial" panose="020B0604020202020204" pitchFamily="34" charset="0"/>
                <a:cs typeface="Arial" panose="020B0604020202020204" pitchFamily="34" charset="0"/>
              </a:rPr>
              <a:t>Ugiatempore evenis rae doluptatum fugiam earchitiam dit, tempe susdam qui asimin et quissequam la ni ipsunt.</a:t>
            </a:r>
          </a:p>
        </p:txBody>
      </p:sp>
      <p:sp>
        <p:nvSpPr>
          <p:cNvPr id="11" name="Rectangle 10">
            <a:extLst>
              <a:ext uri="{FF2B5EF4-FFF2-40B4-BE49-F238E27FC236}">
                <a16:creationId xmlns:a16="http://schemas.microsoft.com/office/drawing/2014/main" id="{2AC55AFA-F8C3-C646-9842-2C15C0F1787C}"/>
              </a:ext>
            </a:extLst>
          </p:cNvPr>
          <p:cNvSpPr/>
          <p:nvPr/>
        </p:nvSpPr>
        <p:spPr>
          <a:xfrm>
            <a:off x="1029296" y="19564086"/>
            <a:ext cx="8428831" cy="12280887"/>
          </a:xfrm>
          <a:prstGeom prst="rect">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12" name="Rectangle 11">
            <a:extLst>
              <a:ext uri="{FF2B5EF4-FFF2-40B4-BE49-F238E27FC236}">
                <a16:creationId xmlns:a16="http://schemas.microsoft.com/office/drawing/2014/main" id="{366CEFC7-6632-4146-8167-8131C6010436}"/>
              </a:ext>
            </a:extLst>
          </p:cNvPr>
          <p:cNvSpPr/>
          <p:nvPr/>
        </p:nvSpPr>
        <p:spPr>
          <a:xfrm>
            <a:off x="1029296" y="19564086"/>
            <a:ext cx="8428831" cy="1023938"/>
          </a:xfrm>
          <a:prstGeom prst="rect">
            <a:avLst/>
          </a:prstGeom>
          <a:solidFill>
            <a:srgbClr val="4A2366"/>
          </a:solid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Methods</a:t>
            </a:r>
          </a:p>
        </p:txBody>
      </p:sp>
      <p:sp>
        <p:nvSpPr>
          <p:cNvPr id="13" name="TextBox 12">
            <a:extLst>
              <a:ext uri="{FF2B5EF4-FFF2-40B4-BE49-F238E27FC236}">
                <a16:creationId xmlns:a16="http://schemas.microsoft.com/office/drawing/2014/main" id="{BF2218CC-9C01-7944-9D51-4C41E0A911C7}"/>
              </a:ext>
            </a:extLst>
          </p:cNvPr>
          <p:cNvSpPr txBox="1"/>
          <p:nvPr/>
        </p:nvSpPr>
        <p:spPr>
          <a:xfrm>
            <a:off x="1543249" y="20921400"/>
            <a:ext cx="7536956" cy="2247538"/>
          </a:xfrm>
          <a:prstGeom prst="rect">
            <a:avLst/>
          </a:prstGeom>
          <a:noFill/>
          <a:ln>
            <a:noFill/>
          </a:ln>
        </p:spPr>
        <p:txBody>
          <a:bodyPr wrap="square" rtlCol="0">
            <a:spAutoFit/>
          </a:bodyPr>
          <a:lstStyle/>
          <a:p>
            <a:r>
              <a:rPr lang="en-US" sz="2334" dirty="0">
                <a:latin typeface="Arial" panose="020B0604020202020204" pitchFamily="34" charset="0"/>
                <a:cs typeface="Arial" panose="020B0604020202020204" pitchFamily="34" charset="0"/>
              </a:rPr>
              <a:t>Ga. Oviduntusam exerum fugitat quae el exersperum qui corum sam sitas que officiat am el inust dunt mint ut vel il mintis es vel maxim dolupiet, aut quatur aborem quiae explitatur sum venihit quo con cusda volorum quia qui conessunt vel etur? Quis nullitae porunto mod maiorio ex es dolupis eum solupta</a:t>
            </a:r>
          </a:p>
        </p:txBody>
      </p:sp>
      <p:sp>
        <p:nvSpPr>
          <p:cNvPr id="14" name="Rectangle 13">
            <a:extLst>
              <a:ext uri="{FF2B5EF4-FFF2-40B4-BE49-F238E27FC236}">
                <a16:creationId xmlns:a16="http://schemas.microsoft.com/office/drawing/2014/main" id="{391B0B5D-77C3-2C4E-859F-9F48FF6A8317}"/>
              </a:ext>
            </a:extLst>
          </p:cNvPr>
          <p:cNvSpPr/>
          <p:nvPr/>
        </p:nvSpPr>
        <p:spPr>
          <a:xfrm>
            <a:off x="10315179" y="8458202"/>
            <a:ext cx="17745273" cy="23386771"/>
          </a:xfrm>
          <a:prstGeom prst="rect">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15" name="Rectangle 14">
            <a:extLst>
              <a:ext uri="{FF2B5EF4-FFF2-40B4-BE49-F238E27FC236}">
                <a16:creationId xmlns:a16="http://schemas.microsoft.com/office/drawing/2014/main" id="{C0C7AB13-9DDD-C541-9442-BFD67D121370}"/>
              </a:ext>
            </a:extLst>
          </p:cNvPr>
          <p:cNvSpPr/>
          <p:nvPr/>
        </p:nvSpPr>
        <p:spPr>
          <a:xfrm>
            <a:off x="10315179" y="8458201"/>
            <a:ext cx="17745273" cy="1023938"/>
          </a:xfrm>
          <a:prstGeom prst="rect">
            <a:avLst/>
          </a:prstGeom>
          <a:solidFill>
            <a:srgbClr val="4A2366"/>
          </a:solid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Figures and Results</a:t>
            </a:r>
            <a:endParaRPr lang="en-US" sz="4375"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612E3E93-802E-AA44-9E8C-E2D9B39F1F24}"/>
              </a:ext>
            </a:extLst>
          </p:cNvPr>
          <p:cNvSpPr/>
          <p:nvPr/>
        </p:nvSpPr>
        <p:spPr>
          <a:xfrm>
            <a:off x="28917503" y="8458202"/>
            <a:ext cx="8458003" cy="12977074"/>
          </a:xfrm>
          <a:prstGeom prst="rect">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18" name="Rectangle 17">
            <a:extLst>
              <a:ext uri="{FF2B5EF4-FFF2-40B4-BE49-F238E27FC236}">
                <a16:creationId xmlns:a16="http://schemas.microsoft.com/office/drawing/2014/main" id="{66BE3F83-7CE9-C841-9FD7-854C8D59F3AA}"/>
              </a:ext>
            </a:extLst>
          </p:cNvPr>
          <p:cNvSpPr/>
          <p:nvPr/>
        </p:nvSpPr>
        <p:spPr>
          <a:xfrm>
            <a:off x="28917503" y="8458201"/>
            <a:ext cx="8458003" cy="1023938"/>
          </a:xfrm>
          <a:prstGeom prst="rect">
            <a:avLst/>
          </a:prstGeom>
          <a:solidFill>
            <a:srgbClr val="4A2366"/>
          </a:solid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Conclusion</a:t>
            </a:r>
            <a:endParaRPr lang="en-US" sz="4375" dirty="0">
              <a:latin typeface="Arial" panose="020B0604020202020204" pitchFamily="34" charset="0"/>
              <a:cs typeface="Arial" panose="020B0604020202020204" pitchFamily="34" charset="0"/>
            </a:endParaRPr>
          </a:p>
        </p:txBody>
      </p:sp>
      <p:sp>
        <p:nvSpPr>
          <p:cNvPr id="19" name="TextBox 18">
            <a:extLst>
              <a:ext uri="{FF2B5EF4-FFF2-40B4-BE49-F238E27FC236}">
                <a16:creationId xmlns:a16="http://schemas.microsoft.com/office/drawing/2014/main" id="{AEBD699F-9855-4F4D-94C5-6CB6C7AB5BEF}"/>
              </a:ext>
            </a:extLst>
          </p:cNvPr>
          <p:cNvSpPr txBox="1"/>
          <p:nvPr/>
        </p:nvSpPr>
        <p:spPr>
          <a:xfrm>
            <a:off x="29432846" y="18935879"/>
            <a:ext cx="7613645" cy="1888337"/>
          </a:xfrm>
          <a:prstGeom prst="rect">
            <a:avLst/>
          </a:prstGeom>
          <a:noFill/>
          <a:ln>
            <a:noFill/>
          </a:ln>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a:t>
            </a:r>
          </a:p>
        </p:txBody>
      </p:sp>
      <p:sp>
        <p:nvSpPr>
          <p:cNvPr id="20" name="Rectangle 19">
            <a:extLst>
              <a:ext uri="{FF2B5EF4-FFF2-40B4-BE49-F238E27FC236}">
                <a16:creationId xmlns:a16="http://schemas.microsoft.com/office/drawing/2014/main" id="{660C0F2E-8FAE-0748-AEDD-F5EFEBD20562}"/>
              </a:ext>
            </a:extLst>
          </p:cNvPr>
          <p:cNvSpPr/>
          <p:nvPr/>
        </p:nvSpPr>
        <p:spPr>
          <a:xfrm>
            <a:off x="28900363" y="21947245"/>
            <a:ext cx="8458003" cy="4266406"/>
          </a:xfrm>
          <a:prstGeom prst="rect">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21" name="Rectangle 20">
            <a:extLst>
              <a:ext uri="{FF2B5EF4-FFF2-40B4-BE49-F238E27FC236}">
                <a16:creationId xmlns:a16="http://schemas.microsoft.com/office/drawing/2014/main" id="{6CD6AE6E-1DC4-C04E-91E5-605A2100EDED}"/>
              </a:ext>
            </a:extLst>
          </p:cNvPr>
          <p:cNvSpPr/>
          <p:nvPr/>
        </p:nvSpPr>
        <p:spPr>
          <a:xfrm>
            <a:off x="28900363" y="21947244"/>
            <a:ext cx="8458003" cy="1023938"/>
          </a:xfrm>
          <a:prstGeom prst="rect">
            <a:avLst/>
          </a:prstGeom>
          <a:solidFill>
            <a:srgbClr val="4A2366"/>
          </a:solid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Acknowledgments</a:t>
            </a:r>
            <a:endParaRPr lang="en-US" sz="4375" dirty="0">
              <a:latin typeface="Arial" panose="020B0604020202020204" pitchFamily="34" charset="0"/>
              <a:cs typeface="Arial" panose="020B0604020202020204" pitchFamily="34" charset="0"/>
            </a:endParaRPr>
          </a:p>
        </p:txBody>
      </p:sp>
      <p:sp>
        <p:nvSpPr>
          <p:cNvPr id="22" name="TextBox 21">
            <a:extLst>
              <a:ext uri="{FF2B5EF4-FFF2-40B4-BE49-F238E27FC236}">
                <a16:creationId xmlns:a16="http://schemas.microsoft.com/office/drawing/2014/main" id="{FB2FA725-0E4F-6742-8A91-62AB532AA724}"/>
              </a:ext>
            </a:extLst>
          </p:cNvPr>
          <p:cNvSpPr txBox="1"/>
          <p:nvPr/>
        </p:nvSpPr>
        <p:spPr>
          <a:xfrm>
            <a:off x="29415704" y="23304557"/>
            <a:ext cx="7613646" cy="2606739"/>
          </a:xfrm>
          <a:prstGeom prst="rect">
            <a:avLst/>
          </a:prstGeom>
          <a:noFill/>
          <a:ln>
            <a:noFill/>
          </a:ln>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a:t>
            </a:r>
          </a:p>
        </p:txBody>
      </p:sp>
      <p:sp>
        <p:nvSpPr>
          <p:cNvPr id="23" name="Rectangle 22">
            <a:extLst>
              <a:ext uri="{FF2B5EF4-FFF2-40B4-BE49-F238E27FC236}">
                <a16:creationId xmlns:a16="http://schemas.microsoft.com/office/drawing/2014/main" id="{A45ADA07-8278-B54B-9CE5-CA9E03B56D9F}"/>
              </a:ext>
            </a:extLst>
          </p:cNvPr>
          <p:cNvSpPr/>
          <p:nvPr/>
        </p:nvSpPr>
        <p:spPr>
          <a:xfrm>
            <a:off x="28900363" y="26725620"/>
            <a:ext cx="8458003" cy="5118365"/>
          </a:xfrm>
          <a:prstGeom prst="rect">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24" name="Rectangle 23">
            <a:extLst>
              <a:ext uri="{FF2B5EF4-FFF2-40B4-BE49-F238E27FC236}">
                <a16:creationId xmlns:a16="http://schemas.microsoft.com/office/drawing/2014/main" id="{258468F0-D162-6049-89F7-707BF1D66469}"/>
              </a:ext>
            </a:extLst>
          </p:cNvPr>
          <p:cNvSpPr/>
          <p:nvPr/>
        </p:nvSpPr>
        <p:spPr>
          <a:xfrm>
            <a:off x="28900363" y="26725619"/>
            <a:ext cx="8458003" cy="1023938"/>
          </a:xfrm>
          <a:prstGeom prst="rect">
            <a:avLst/>
          </a:prstGeom>
          <a:solidFill>
            <a:srgbClr val="4A2366"/>
          </a:solid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References</a:t>
            </a:r>
            <a:endParaRPr lang="en-US" sz="4375" dirty="0">
              <a:latin typeface="Arial" panose="020B0604020202020204" pitchFamily="34" charset="0"/>
              <a:cs typeface="Arial" panose="020B0604020202020204" pitchFamily="34" charset="0"/>
            </a:endParaRPr>
          </a:p>
        </p:txBody>
      </p:sp>
      <p:sp>
        <p:nvSpPr>
          <p:cNvPr id="25" name="TextBox 24">
            <a:extLst>
              <a:ext uri="{FF2B5EF4-FFF2-40B4-BE49-F238E27FC236}">
                <a16:creationId xmlns:a16="http://schemas.microsoft.com/office/drawing/2014/main" id="{6CCC9FD2-2D31-614C-9866-71CB153F7003}"/>
              </a:ext>
            </a:extLst>
          </p:cNvPr>
          <p:cNvSpPr txBox="1"/>
          <p:nvPr/>
        </p:nvSpPr>
        <p:spPr>
          <a:xfrm>
            <a:off x="29415704" y="28082931"/>
            <a:ext cx="7613646" cy="2965940"/>
          </a:xfrm>
          <a:prstGeom prst="rect">
            <a:avLst/>
          </a:prstGeom>
          <a:noFill/>
          <a:ln>
            <a:noFill/>
          </a:ln>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 voles int odic tem nis dolorrum que cores doluptaturi</a:t>
            </a:r>
          </a:p>
        </p:txBody>
      </p:sp>
      <p:sp>
        <p:nvSpPr>
          <p:cNvPr id="32" name="Rectangle 31">
            <a:extLst>
              <a:ext uri="{FF2B5EF4-FFF2-40B4-BE49-F238E27FC236}">
                <a16:creationId xmlns:a16="http://schemas.microsoft.com/office/drawing/2014/main" id="{71F20702-5F05-2545-8326-2513930550DE}"/>
              </a:ext>
            </a:extLst>
          </p:cNvPr>
          <p:cNvSpPr/>
          <p:nvPr/>
        </p:nvSpPr>
        <p:spPr>
          <a:xfrm>
            <a:off x="10830523" y="17111164"/>
            <a:ext cx="5010808" cy="324587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33" name="Rectangle 32">
            <a:extLst>
              <a:ext uri="{FF2B5EF4-FFF2-40B4-BE49-F238E27FC236}">
                <a16:creationId xmlns:a16="http://schemas.microsoft.com/office/drawing/2014/main" id="{551D4FDD-D9BD-244B-A6DB-01324FB63EB7}"/>
              </a:ext>
            </a:extLst>
          </p:cNvPr>
          <p:cNvSpPr/>
          <p:nvPr/>
        </p:nvSpPr>
        <p:spPr>
          <a:xfrm>
            <a:off x="16683106" y="17111164"/>
            <a:ext cx="5010808" cy="324587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34" name="Rectangle 33">
            <a:extLst>
              <a:ext uri="{FF2B5EF4-FFF2-40B4-BE49-F238E27FC236}">
                <a16:creationId xmlns:a16="http://schemas.microsoft.com/office/drawing/2014/main" id="{6C06E6CA-A883-3749-ADA5-6442340C9E1D}"/>
              </a:ext>
            </a:extLst>
          </p:cNvPr>
          <p:cNvSpPr/>
          <p:nvPr/>
        </p:nvSpPr>
        <p:spPr>
          <a:xfrm>
            <a:off x="10830522" y="24695864"/>
            <a:ext cx="16715976" cy="6353007"/>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35" name="Rectangle 34">
            <a:extLst>
              <a:ext uri="{FF2B5EF4-FFF2-40B4-BE49-F238E27FC236}">
                <a16:creationId xmlns:a16="http://schemas.microsoft.com/office/drawing/2014/main" id="{7364391D-DC6E-7747-8FF2-A7BAADDBAE95}"/>
              </a:ext>
            </a:extLst>
          </p:cNvPr>
          <p:cNvSpPr/>
          <p:nvPr/>
        </p:nvSpPr>
        <p:spPr>
          <a:xfrm>
            <a:off x="22535690" y="17111164"/>
            <a:ext cx="5010808" cy="324587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36" name="TextBox 35">
            <a:extLst>
              <a:ext uri="{FF2B5EF4-FFF2-40B4-BE49-F238E27FC236}">
                <a16:creationId xmlns:a16="http://schemas.microsoft.com/office/drawing/2014/main" id="{6C3A8353-19DD-EC4C-B17F-F583E3E3771C}"/>
              </a:ext>
            </a:extLst>
          </p:cNvPr>
          <p:cNvSpPr txBox="1"/>
          <p:nvPr/>
        </p:nvSpPr>
        <p:spPr>
          <a:xfrm>
            <a:off x="10830521" y="20690410"/>
            <a:ext cx="16893874" cy="3684342"/>
          </a:xfrm>
          <a:prstGeom prst="rect">
            <a:avLst/>
          </a:prstGeom>
          <a:noFill/>
          <a:ln>
            <a:noFill/>
          </a:ln>
        </p:spPr>
        <p:txBody>
          <a:bodyPr wrap="square" rtlCol="0">
            <a:spAutoFit/>
          </a:bodyPr>
          <a:lstStyle/>
          <a:p>
            <a:r>
              <a:rPr lang="en-US" sz="2334" dirty="0">
                <a:latin typeface="Arial" panose="020B0604020202020204" pitchFamily="34" charset="0"/>
                <a:cs typeface="Arial" panose="020B0604020202020204" pitchFamily="34" charset="0"/>
              </a:rPr>
              <a:t>Imintem quas porro debitis itius, nus id quat animus auda platust et imin perovitasped es ipsus mo maios eume di ut a dolupit, sequam, serio bea natis dolupta simperiae nate molorum eati ulparis magnieniam, to intotatur?</a:t>
            </a:r>
          </a:p>
          <a:p>
            <a:r>
              <a:rPr lang="en-US" sz="2334" dirty="0">
                <a:latin typeface="Arial" panose="020B0604020202020204" pitchFamily="34" charset="0"/>
                <a:cs typeface="Arial" panose="020B0604020202020204" pitchFamily="34" charset="0"/>
              </a:rPr>
              <a:t>Sunto into temperi aturerum et identio nsectatem quo dolorum fuga. Itiatur, quam vendus quodis reria volupienis con posto dolor sam debit experumet odit ut id molorrum que quam fuga. Et volorioraes alit, que plitati onemporro entorio rumendi simenimus mossimus re officit mo officae etur, volorem et optae. Ut ipsam esto temquas dolores sitiandi arum ipicien debisimus doluptatius.</a:t>
            </a:r>
          </a:p>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 oriaeperum iusaeped unt quis et ut abor ame alis utatur as senet a quibus dolutatur sedit aliam apienda versper feriti delia pa dolo quamus arum es endellu pisquia aditatur audam earupid quo quunt odigniscil earum verios nonsequam duciis et</a:t>
            </a:r>
          </a:p>
        </p:txBody>
      </p:sp>
      <p:sp>
        <p:nvSpPr>
          <p:cNvPr id="37" name="Rectangle 36">
            <a:extLst>
              <a:ext uri="{FF2B5EF4-FFF2-40B4-BE49-F238E27FC236}">
                <a16:creationId xmlns:a16="http://schemas.microsoft.com/office/drawing/2014/main" id="{C9712253-1F03-F741-AA72-AA973DB23EDD}"/>
              </a:ext>
            </a:extLst>
          </p:cNvPr>
          <p:cNvSpPr/>
          <p:nvPr/>
        </p:nvSpPr>
        <p:spPr>
          <a:xfrm>
            <a:off x="1543249" y="23490339"/>
            <a:ext cx="7400925" cy="7558532"/>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38" name="Rectangle 37">
            <a:extLst>
              <a:ext uri="{FF2B5EF4-FFF2-40B4-BE49-F238E27FC236}">
                <a16:creationId xmlns:a16="http://schemas.microsoft.com/office/drawing/2014/main" id="{5B9137E0-BBD5-8745-B2C8-A7F0CB0ABC6D}"/>
              </a:ext>
            </a:extLst>
          </p:cNvPr>
          <p:cNvSpPr/>
          <p:nvPr/>
        </p:nvSpPr>
        <p:spPr>
          <a:xfrm>
            <a:off x="29432844" y="9994108"/>
            <a:ext cx="7428707" cy="8429802"/>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39" name="Rectangle 38">
            <a:extLst>
              <a:ext uri="{FF2B5EF4-FFF2-40B4-BE49-F238E27FC236}">
                <a16:creationId xmlns:a16="http://schemas.microsoft.com/office/drawing/2014/main" id="{795C12CC-2121-F045-97DF-7192BB2184C3}"/>
              </a:ext>
            </a:extLst>
          </p:cNvPr>
          <p:cNvSpPr/>
          <p:nvPr/>
        </p:nvSpPr>
        <p:spPr>
          <a:xfrm>
            <a:off x="10830521" y="9994107"/>
            <a:ext cx="16715976" cy="670076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40" name="TextBox 39">
            <a:extLst>
              <a:ext uri="{FF2B5EF4-FFF2-40B4-BE49-F238E27FC236}">
                <a16:creationId xmlns:a16="http://schemas.microsoft.com/office/drawing/2014/main" id="{D8A31AEC-7945-014E-BE11-1CDF4670920E}"/>
              </a:ext>
            </a:extLst>
          </p:cNvPr>
          <p:cNvSpPr txBox="1"/>
          <p:nvPr/>
        </p:nvSpPr>
        <p:spPr>
          <a:xfrm>
            <a:off x="1029295" y="3198284"/>
            <a:ext cx="24648914" cy="1277273"/>
          </a:xfrm>
          <a:prstGeom prst="rect">
            <a:avLst/>
          </a:prstGeom>
          <a:noFill/>
        </p:spPr>
        <p:txBody>
          <a:bodyPr wrap="square" rtlCol="0">
            <a:spAutoFit/>
          </a:bodyPr>
          <a:lstStyle/>
          <a:p>
            <a:r>
              <a:rPr lang="en-US" sz="7700" b="1" dirty="0">
                <a:solidFill>
                  <a:srgbClr val="4A2366"/>
                </a:solidFill>
                <a:latin typeface="Arial" panose="020B0604020202020204" pitchFamily="34" charset="0"/>
                <a:cs typeface="Arial" panose="020B0604020202020204" pitchFamily="34" charset="0"/>
              </a:rPr>
              <a:t>Title of Research Project (simple, no jargon)</a:t>
            </a:r>
          </a:p>
        </p:txBody>
      </p:sp>
      <p:sp>
        <p:nvSpPr>
          <p:cNvPr id="41" name="TextBox 40">
            <a:extLst>
              <a:ext uri="{FF2B5EF4-FFF2-40B4-BE49-F238E27FC236}">
                <a16:creationId xmlns:a16="http://schemas.microsoft.com/office/drawing/2014/main" id="{942A182B-FC52-D94A-B6C6-612225721D07}"/>
              </a:ext>
            </a:extLst>
          </p:cNvPr>
          <p:cNvSpPr txBox="1"/>
          <p:nvPr/>
        </p:nvSpPr>
        <p:spPr>
          <a:xfrm>
            <a:off x="1029296" y="5918516"/>
            <a:ext cx="23513306" cy="2246769"/>
          </a:xfrm>
          <a:prstGeom prst="rect">
            <a:avLst/>
          </a:prstGeom>
          <a:noFill/>
        </p:spPr>
        <p:txBody>
          <a:bodyPr wrap="square" rtlCol="0">
            <a:spAutoFit/>
          </a:bodyPr>
          <a:lstStyle/>
          <a:p>
            <a:r>
              <a:rPr lang="en-US" sz="3500" dirty="0">
                <a:latin typeface="Arial" panose="020B0604020202020204" pitchFamily="34" charset="0"/>
                <a:cs typeface="Arial" panose="020B0604020202020204" pitchFamily="34" charset="0"/>
              </a:rPr>
              <a:t>[AUTHORS LINE] First Name Last Name</a:t>
            </a:r>
            <a:r>
              <a:rPr lang="en-US" sz="3500" baseline="30000" dirty="0">
                <a:latin typeface="Arial" panose="020B0604020202020204" pitchFamily="34" charset="0"/>
                <a:cs typeface="Arial" panose="020B0604020202020204" pitchFamily="34" charset="0"/>
              </a:rPr>
              <a:t>1</a:t>
            </a:r>
            <a:r>
              <a:rPr lang="en-US" sz="3500" dirty="0">
                <a:latin typeface="Arial" panose="020B0604020202020204" pitchFamily="34" charset="0"/>
                <a:cs typeface="Arial" panose="020B0604020202020204" pitchFamily="34" charset="0"/>
              </a:rPr>
              <a:t>, First Name Last Name</a:t>
            </a:r>
            <a:r>
              <a:rPr lang="en-US" sz="3500" baseline="30000" dirty="0">
                <a:latin typeface="Arial" panose="020B0604020202020204" pitchFamily="34" charset="0"/>
                <a:cs typeface="Arial" panose="020B0604020202020204" pitchFamily="34" charset="0"/>
              </a:rPr>
              <a:t>2</a:t>
            </a:r>
            <a:r>
              <a:rPr lang="en-US" sz="3500" dirty="0">
                <a:latin typeface="Arial" panose="020B0604020202020204" pitchFamily="34" charset="0"/>
                <a:cs typeface="Arial" panose="020B0604020202020204" pitchFamily="34" charset="0"/>
              </a:rPr>
              <a:t>, First Name Last Name</a:t>
            </a:r>
            <a:r>
              <a:rPr lang="en-US" sz="3500" baseline="30000" dirty="0">
                <a:latin typeface="Arial" panose="020B0604020202020204" pitchFamily="34" charset="0"/>
                <a:cs typeface="Arial" panose="020B0604020202020204" pitchFamily="34" charset="0"/>
              </a:rPr>
              <a:t>3</a:t>
            </a:r>
            <a:br>
              <a:rPr lang="en-US" sz="3500" dirty="0">
                <a:latin typeface="Arial" panose="020B0604020202020204" pitchFamily="34" charset="0"/>
                <a:cs typeface="Arial" panose="020B0604020202020204" pitchFamily="34" charset="0"/>
              </a:rPr>
            </a:br>
            <a:r>
              <a:rPr lang="en-US" sz="3500" dirty="0">
                <a:latin typeface="Arial" panose="020B0604020202020204" pitchFamily="34" charset="0"/>
                <a:cs typeface="Arial" panose="020B0604020202020204" pitchFamily="34" charset="0"/>
              </a:rPr>
              <a:t>[DEPT./SCHOOL LINE] </a:t>
            </a:r>
            <a:r>
              <a:rPr lang="en-US" sz="3500" baseline="30000" dirty="0">
                <a:latin typeface="Arial" panose="020B0604020202020204" pitchFamily="34" charset="0"/>
                <a:cs typeface="Arial" panose="020B0604020202020204" pitchFamily="34" charset="0"/>
              </a:rPr>
              <a:t>1</a:t>
            </a:r>
            <a:r>
              <a:rPr lang="en-US" sz="3500" dirty="0">
                <a:latin typeface="Arial" panose="020B0604020202020204" pitchFamily="34" charset="0"/>
                <a:cs typeface="Arial" panose="020B0604020202020204" pitchFamily="34" charset="0"/>
              </a:rPr>
              <a:t>Department of Integrative Biology, </a:t>
            </a:r>
            <a:r>
              <a:rPr lang="en-US" sz="3500" baseline="30000" dirty="0">
                <a:latin typeface="Arial" panose="020B0604020202020204" pitchFamily="34" charset="0"/>
                <a:cs typeface="Arial" panose="020B0604020202020204" pitchFamily="34" charset="0"/>
              </a:rPr>
              <a:t>2</a:t>
            </a:r>
            <a:r>
              <a:rPr lang="en-US" sz="3500" dirty="0">
                <a:latin typeface="Arial" panose="020B0604020202020204" pitchFamily="34" charset="0"/>
                <a:cs typeface="Arial" panose="020B0604020202020204" pitchFamily="34" charset="0"/>
              </a:rPr>
              <a:t>Department of Chemistry, College of Natural Sciences, Weber State University</a:t>
            </a:r>
          </a:p>
          <a:p>
            <a:endParaRPr lang="en-US" sz="3500" dirty="0">
              <a:solidFill>
                <a:srgbClr val="BF5700"/>
              </a:solidFill>
              <a:latin typeface="Arial" panose="020B0604020202020204" pitchFamily="34" charset="0"/>
              <a:cs typeface="Arial" panose="020B0604020202020204" pitchFamily="34" charset="0"/>
            </a:endParaRPr>
          </a:p>
        </p:txBody>
      </p:sp>
      <p:sp>
        <p:nvSpPr>
          <p:cNvPr id="43" name="Rectangle 42">
            <a:extLst>
              <a:ext uri="{FF2B5EF4-FFF2-40B4-BE49-F238E27FC236}">
                <a16:creationId xmlns:a16="http://schemas.microsoft.com/office/drawing/2014/main" id="{2FDA6B75-797C-D74B-8B51-684F8D4AD67E}"/>
              </a:ext>
            </a:extLst>
          </p:cNvPr>
          <p:cNvSpPr/>
          <p:nvPr/>
        </p:nvSpPr>
        <p:spPr>
          <a:xfrm>
            <a:off x="25946300" y="5047465"/>
            <a:ext cx="7707907" cy="243675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sp>
        <p:nvSpPr>
          <p:cNvPr id="44" name="Oval 43">
            <a:extLst>
              <a:ext uri="{FF2B5EF4-FFF2-40B4-BE49-F238E27FC236}">
                <a16:creationId xmlns:a16="http://schemas.microsoft.com/office/drawing/2014/main" id="{15F116FC-1F4C-A34A-A5FE-F8D083A7105C}"/>
              </a:ext>
            </a:extLst>
          </p:cNvPr>
          <p:cNvSpPr/>
          <p:nvPr/>
        </p:nvSpPr>
        <p:spPr>
          <a:xfrm>
            <a:off x="34129265" y="5047465"/>
            <a:ext cx="3246240" cy="2410610"/>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pic>
        <p:nvPicPr>
          <p:cNvPr id="3" name="Picture 2">
            <a:extLst>
              <a:ext uri="{FF2B5EF4-FFF2-40B4-BE49-F238E27FC236}">
                <a16:creationId xmlns:a16="http://schemas.microsoft.com/office/drawing/2014/main" id="{9A26EB4F-EAE2-4B74-888C-2FF8482112A4}"/>
              </a:ext>
            </a:extLst>
          </p:cNvPr>
          <p:cNvPicPr>
            <a:picLocks noChangeAspect="1"/>
          </p:cNvPicPr>
          <p:nvPr/>
        </p:nvPicPr>
        <p:blipFill>
          <a:blip r:embed="rId2"/>
          <a:stretch>
            <a:fillRect/>
          </a:stretch>
        </p:blipFill>
        <p:spPr>
          <a:xfrm>
            <a:off x="25946300" y="3198284"/>
            <a:ext cx="9217018" cy="1862024"/>
          </a:xfrm>
          <a:prstGeom prst="rect">
            <a:avLst/>
          </a:prstGeom>
        </p:spPr>
      </p:pic>
    </p:spTree>
    <p:extLst>
      <p:ext uri="{BB962C8B-B14F-4D97-AF65-F5344CB8AC3E}">
        <p14:creationId xmlns:p14="http://schemas.microsoft.com/office/powerpoint/2010/main" val="34667549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B5CA5B6-D4CE-784B-AFC0-F048CF28B172}"/>
              </a:ext>
            </a:extLst>
          </p:cNvPr>
          <p:cNvSpPr/>
          <p:nvPr/>
        </p:nvSpPr>
        <p:spPr>
          <a:xfrm>
            <a:off x="1029296" y="8458202"/>
            <a:ext cx="8428832" cy="18008682"/>
          </a:xfrm>
          <a:prstGeom prst="rect">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6" name="Rectangle 5">
            <a:extLst>
              <a:ext uri="{FF2B5EF4-FFF2-40B4-BE49-F238E27FC236}">
                <a16:creationId xmlns:a16="http://schemas.microsoft.com/office/drawing/2014/main" id="{33B62474-A209-CC48-BEED-199F51C6AFFF}"/>
              </a:ext>
            </a:extLst>
          </p:cNvPr>
          <p:cNvSpPr/>
          <p:nvPr/>
        </p:nvSpPr>
        <p:spPr>
          <a:xfrm>
            <a:off x="1029296" y="8458201"/>
            <a:ext cx="8428832" cy="1023938"/>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Introduction</a:t>
            </a:r>
            <a:endParaRPr lang="en-US" sz="4375" dirty="0">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E5AE7EA2-2D34-444D-8C93-4C6520E1CAC5}"/>
              </a:ext>
            </a:extLst>
          </p:cNvPr>
          <p:cNvSpPr txBox="1"/>
          <p:nvPr/>
        </p:nvSpPr>
        <p:spPr>
          <a:xfrm>
            <a:off x="1551001" y="9815514"/>
            <a:ext cx="7531675" cy="7635552"/>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Imintem quas porro debitis itius, nus id quat animus auda platust et imin perovitasped es ipsus mo maios eume di ut a dolupit, sequam, serio bea natis dolupta simperiae nate molorum eati ulparis magnieniam, to intotatur?</a:t>
            </a:r>
          </a:p>
          <a:p>
            <a:r>
              <a:rPr lang="en-US" sz="2334" dirty="0">
                <a:latin typeface="Arial" panose="020B0604020202020204" pitchFamily="34" charset="0"/>
                <a:cs typeface="Arial" panose="020B0604020202020204" pitchFamily="34" charset="0"/>
              </a:rPr>
              <a:t>Sunto into temperi aturerum et identio nsectatem quo dolorum fuga. Itiatur, quam vendus quodis reria volupienis con posto dolor sam debit experumet odit ut id molorrum que quam fuga. Et volorioraes alit, que plitati onemporro entorio rumendi simenimus mossimus re officit mo officae etur, volorem et optae. Ut ipsam esto temquas dolores sitiandi arum ipicien debisimus doluptatius.</a:t>
            </a:r>
          </a:p>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a:t>
            </a:r>
          </a:p>
          <a:p>
            <a:r>
              <a:rPr lang="en-US" sz="2334" dirty="0">
                <a:latin typeface="Arial" panose="020B0604020202020204" pitchFamily="34" charset="0"/>
                <a:cs typeface="Arial" panose="020B0604020202020204" pitchFamily="34" charset="0"/>
              </a:rPr>
              <a:t>Imintem quas porro debitis itius, nus id quat animus auda platust et imin perovitasped es ipsus mo maios eume di ut a dolupit, sequam, serio bea natis dolupta simperiae nate molorum eati ulparis magnieniam, to intotatur?</a:t>
            </a:r>
          </a:p>
        </p:txBody>
      </p:sp>
      <p:sp>
        <p:nvSpPr>
          <p:cNvPr id="8" name="Rectangle 7">
            <a:extLst>
              <a:ext uri="{FF2B5EF4-FFF2-40B4-BE49-F238E27FC236}">
                <a16:creationId xmlns:a16="http://schemas.microsoft.com/office/drawing/2014/main" id="{11D76E45-4221-784E-9042-7F1E9FCA2159}"/>
              </a:ext>
            </a:extLst>
          </p:cNvPr>
          <p:cNvSpPr/>
          <p:nvPr/>
        </p:nvSpPr>
        <p:spPr>
          <a:xfrm>
            <a:off x="1028603" y="27108178"/>
            <a:ext cx="8428832" cy="4656292"/>
          </a:xfrm>
          <a:prstGeom prst="rect">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9" name="Rectangle 8">
            <a:extLst>
              <a:ext uri="{FF2B5EF4-FFF2-40B4-BE49-F238E27FC236}">
                <a16:creationId xmlns:a16="http://schemas.microsoft.com/office/drawing/2014/main" id="{AAAC5DCF-ADC2-9640-AE73-5423F9C05D2D}"/>
              </a:ext>
            </a:extLst>
          </p:cNvPr>
          <p:cNvSpPr/>
          <p:nvPr/>
        </p:nvSpPr>
        <p:spPr>
          <a:xfrm>
            <a:off x="1028603" y="27108178"/>
            <a:ext cx="8428832" cy="1023938"/>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Research Goal</a:t>
            </a:r>
            <a:endParaRPr lang="en-US" sz="4375"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574D900F-F45C-C14E-92C9-2726BC444C2D}"/>
              </a:ext>
            </a:extLst>
          </p:cNvPr>
          <p:cNvSpPr txBox="1"/>
          <p:nvPr/>
        </p:nvSpPr>
        <p:spPr>
          <a:xfrm>
            <a:off x="1550309" y="28465491"/>
            <a:ext cx="7531675" cy="2965940"/>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Ugiatempore evenis rae doluptatum fugiam earchitiam dit, tempe susdam qui asimin et quissequam la ni ipsunt.</a:t>
            </a:r>
          </a:p>
          <a:p>
            <a:r>
              <a:rPr lang="en-US" sz="2334" dirty="0">
                <a:latin typeface="Arial" panose="020B0604020202020204" pitchFamily="34" charset="0"/>
                <a:cs typeface="Arial" panose="020B0604020202020204" pitchFamily="34" charset="0"/>
              </a:rPr>
              <a:t>Ditat que voluptat. Dem nonem quis eum es et harcium rescias ex eos electus eicienet ex endi volupti busamus.</a:t>
            </a:r>
          </a:p>
          <a:p>
            <a:r>
              <a:rPr lang="en-US" sz="2334" dirty="0">
                <a:latin typeface="Arial" panose="020B0604020202020204" pitchFamily="34" charset="0"/>
                <a:cs typeface="Arial" panose="020B0604020202020204" pitchFamily="34" charset="0"/>
              </a:rPr>
              <a:t>Ugiatempore evenis rae doluptatum fugiam earchitiam dit, tempe</a:t>
            </a:r>
          </a:p>
        </p:txBody>
      </p:sp>
      <p:sp>
        <p:nvSpPr>
          <p:cNvPr id="11" name="Rectangle 10">
            <a:extLst>
              <a:ext uri="{FF2B5EF4-FFF2-40B4-BE49-F238E27FC236}">
                <a16:creationId xmlns:a16="http://schemas.microsoft.com/office/drawing/2014/main" id="{2AC55AFA-F8C3-C646-9842-2C15C0F1787C}"/>
              </a:ext>
            </a:extLst>
          </p:cNvPr>
          <p:cNvSpPr/>
          <p:nvPr/>
        </p:nvSpPr>
        <p:spPr>
          <a:xfrm>
            <a:off x="10315180" y="13885920"/>
            <a:ext cx="8458001" cy="17878550"/>
          </a:xfrm>
          <a:prstGeom prst="rect">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12" name="Rectangle 11">
            <a:extLst>
              <a:ext uri="{FF2B5EF4-FFF2-40B4-BE49-F238E27FC236}">
                <a16:creationId xmlns:a16="http://schemas.microsoft.com/office/drawing/2014/main" id="{366CEFC7-6632-4146-8167-8131C6010436}"/>
              </a:ext>
            </a:extLst>
          </p:cNvPr>
          <p:cNvSpPr/>
          <p:nvPr/>
        </p:nvSpPr>
        <p:spPr>
          <a:xfrm>
            <a:off x="10315180" y="13885920"/>
            <a:ext cx="8458001" cy="1023938"/>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Figures</a:t>
            </a:r>
          </a:p>
        </p:txBody>
      </p:sp>
      <p:sp>
        <p:nvSpPr>
          <p:cNvPr id="14" name="Rectangle 13">
            <a:extLst>
              <a:ext uri="{FF2B5EF4-FFF2-40B4-BE49-F238E27FC236}">
                <a16:creationId xmlns:a16="http://schemas.microsoft.com/office/drawing/2014/main" id="{391B0B5D-77C3-2C4E-859F-9F48FF6A8317}"/>
              </a:ext>
            </a:extLst>
          </p:cNvPr>
          <p:cNvSpPr/>
          <p:nvPr/>
        </p:nvSpPr>
        <p:spPr>
          <a:xfrm>
            <a:off x="10315179" y="8458202"/>
            <a:ext cx="17745273" cy="4926541"/>
          </a:xfrm>
          <a:prstGeom prst="rect">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15" name="Rectangle 14">
            <a:extLst>
              <a:ext uri="{FF2B5EF4-FFF2-40B4-BE49-F238E27FC236}">
                <a16:creationId xmlns:a16="http://schemas.microsoft.com/office/drawing/2014/main" id="{C0C7AB13-9DDD-C541-9442-BFD67D121370}"/>
              </a:ext>
            </a:extLst>
          </p:cNvPr>
          <p:cNvSpPr/>
          <p:nvPr/>
        </p:nvSpPr>
        <p:spPr>
          <a:xfrm>
            <a:off x="10315179" y="8458201"/>
            <a:ext cx="17745273" cy="1023938"/>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Methods</a:t>
            </a:r>
          </a:p>
        </p:txBody>
      </p:sp>
      <p:sp>
        <p:nvSpPr>
          <p:cNvPr id="17" name="Rectangle 16">
            <a:extLst>
              <a:ext uri="{FF2B5EF4-FFF2-40B4-BE49-F238E27FC236}">
                <a16:creationId xmlns:a16="http://schemas.microsoft.com/office/drawing/2014/main" id="{612E3E93-802E-AA44-9E8C-E2D9B39F1F24}"/>
              </a:ext>
            </a:extLst>
          </p:cNvPr>
          <p:cNvSpPr/>
          <p:nvPr/>
        </p:nvSpPr>
        <p:spPr>
          <a:xfrm>
            <a:off x="28915651" y="8458202"/>
            <a:ext cx="8459854" cy="12830226"/>
          </a:xfrm>
          <a:prstGeom prst="rect">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18" name="Rectangle 17">
            <a:extLst>
              <a:ext uri="{FF2B5EF4-FFF2-40B4-BE49-F238E27FC236}">
                <a16:creationId xmlns:a16="http://schemas.microsoft.com/office/drawing/2014/main" id="{66BE3F83-7CE9-C841-9FD7-854C8D59F3AA}"/>
              </a:ext>
            </a:extLst>
          </p:cNvPr>
          <p:cNvSpPr/>
          <p:nvPr/>
        </p:nvSpPr>
        <p:spPr>
          <a:xfrm>
            <a:off x="28915651" y="8458201"/>
            <a:ext cx="8459854" cy="1023938"/>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Conclusion</a:t>
            </a:r>
            <a:endParaRPr lang="en-US" sz="4375" dirty="0">
              <a:latin typeface="Arial" panose="020B0604020202020204" pitchFamily="34" charset="0"/>
              <a:cs typeface="Arial" panose="020B0604020202020204" pitchFamily="34" charset="0"/>
            </a:endParaRPr>
          </a:p>
        </p:txBody>
      </p:sp>
      <p:sp>
        <p:nvSpPr>
          <p:cNvPr id="19" name="TextBox 18">
            <a:extLst>
              <a:ext uri="{FF2B5EF4-FFF2-40B4-BE49-F238E27FC236}">
                <a16:creationId xmlns:a16="http://schemas.microsoft.com/office/drawing/2014/main" id="{AEBD699F-9855-4F4D-94C5-6CB6C7AB5BEF}"/>
              </a:ext>
            </a:extLst>
          </p:cNvPr>
          <p:cNvSpPr txBox="1"/>
          <p:nvPr/>
        </p:nvSpPr>
        <p:spPr>
          <a:xfrm>
            <a:off x="29359142" y="17778557"/>
            <a:ext cx="7632252" cy="2606739"/>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a:t>
            </a:r>
          </a:p>
        </p:txBody>
      </p:sp>
      <p:sp>
        <p:nvSpPr>
          <p:cNvPr id="20" name="Rectangle 19">
            <a:extLst>
              <a:ext uri="{FF2B5EF4-FFF2-40B4-BE49-F238E27FC236}">
                <a16:creationId xmlns:a16="http://schemas.microsoft.com/office/drawing/2014/main" id="{660C0F2E-8FAE-0748-AEDD-F5EFEBD20562}"/>
              </a:ext>
            </a:extLst>
          </p:cNvPr>
          <p:cNvSpPr/>
          <p:nvPr/>
        </p:nvSpPr>
        <p:spPr>
          <a:xfrm>
            <a:off x="28943433" y="21800398"/>
            <a:ext cx="8459854" cy="4266406"/>
          </a:xfrm>
          <a:prstGeom prst="rect">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21" name="Rectangle 20">
            <a:extLst>
              <a:ext uri="{FF2B5EF4-FFF2-40B4-BE49-F238E27FC236}">
                <a16:creationId xmlns:a16="http://schemas.microsoft.com/office/drawing/2014/main" id="{6CD6AE6E-1DC4-C04E-91E5-605A2100EDED}"/>
              </a:ext>
            </a:extLst>
          </p:cNvPr>
          <p:cNvSpPr/>
          <p:nvPr/>
        </p:nvSpPr>
        <p:spPr>
          <a:xfrm>
            <a:off x="28943433" y="21800397"/>
            <a:ext cx="8459854" cy="1023938"/>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Acknowledgments</a:t>
            </a:r>
            <a:endParaRPr lang="en-US" sz="4375" dirty="0">
              <a:latin typeface="Arial" panose="020B0604020202020204" pitchFamily="34" charset="0"/>
              <a:cs typeface="Arial" panose="020B0604020202020204" pitchFamily="34" charset="0"/>
            </a:endParaRPr>
          </a:p>
        </p:txBody>
      </p:sp>
      <p:sp>
        <p:nvSpPr>
          <p:cNvPr id="22" name="TextBox 21">
            <a:extLst>
              <a:ext uri="{FF2B5EF4-FFF2-40B4-BE49-F238E27FC236}">
                <a16:creationId xmlns:a16="http://schemas.microsoft.com/office/drawing/2014/main" id="{FB2FA725-0E4F-6742-8A91-62AB532AA724}"/>
              </a:ext>
            </a:extLst>
          </p:cNvPr>
          <p:cNvSpPr txBox="1"/>
          <p:nvPr/>
        </p:nvSpPr>
        <p:spPr>
          <a:xfrm>
            <a:off x="29460628" y="23157710"/>
            <a:ext cx="7632252" cy="2606739"/>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a:t>
            </a:r>
          </a:p>
        </p:txBody>
      </p:sp>
      <p:sp>
        <p:nvSpPr>
          <p:cNvPr id="23" name="Rectangle 22">
            <a:extLst>
              <a:ext uri="{FF2B5EF4-FFF2-40B4-BE49-F238E27FC236}">
                <a16:creationId xmlns:a16="http://schemas.microsoft.com/office/drawing/2014/main" id="{A45ADA07-8278-B54B-9CE5-CA9E03B56D9F}"/>
              </a:ext>
            </a:extLst>
          </p:cNvPr>
          <p:cNvSpPr/>
          <p:nvPr/>
        </p:nvSpPr>
        <p:spPr>
          <a:xfrm>
            <a:off x="28945285" y="26578773"/>
            <a:ext cx="8458001" cy="5118365"/>
          </a:xfrm>
          <a:prstGeom prst="rect">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24" name="Rectangle 23">
            <a:extLst>
              <a:ext uri="{FF2B5EF4-FFF2-40B4-BE49-F238E27FC236}">
                <a16:creationId xmlns:a16="http://schemas.microsoft.com/office/drawing/2014/main" id="{258468F0-D162-6049-89F7-707BF1D66469}"/>
              </a:ext>
            </a:extLst>
          </p:cNvPr>
          <p:cNvSpPr/>
          <p:nvPr/>
        </p:nvSpPr>
        <p:spPr>
          <a:xfrm>
            <a:off x="28945285" y="26578772"/>
            <a:ext cx="8458001" cy="1023938"/>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References</a:t>
            </a:r>
            <a:endParaRPr lang="en-US" sz="4375" dirty="0">
              <a:latin typeface="Arial" panose="020B0604020202020204" pitchFamily="34" charset="0"/>
              <a:cs typeface="Arial" panose="020B0604020202020204" pitchFamily="34" charset="0"/>
            </a:endParaRPr>
          </a:p>
        </p:txBody>
      </p:sp>
      <p:sp>
        <p:nvSpPr>
          <p:cNvPr id="25" name="TextBox 24">
            <a:extLst>
              <a:ext uri="{FF2B5EF4-FFF2-40B4-BE49-F238E27FC236}">
                <a16:creationId xmlns:a16="http://schemas.microsoft.com/office/drawing/2014/main" id="{6CCC9FD2-2D31-614C-9866-71CB153F7003}"/>
              </a:ext>
            </a:extLst>
          </p:cNvPr>
          <p:cNvSpPr txBox="1"/>
          <p:nvPr/>
        </p:nvSpPr>
        <p:spPr>
          <a:xfrm>
            <a:off x="29460628" y="27936084"/>
            <a:ext cx="7632252" cy="2965940"/>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 voles int odic tem nis dolorrum que cores doluptaturi</a:t>
            </a:r>
          </a:p>
        </p:txBody>
      </p:sp>
      <p:sp>
        <p:nvSpPr>
          <p:cNvPr id="26" name="Rectangle 25">
            <a:extLst>
              <a:ext uri="{FF2B5EF4-FFF2-40B4-BE49-F238E27FC236}">
                <a16:creationId xmlns:a16="http://schemas.microsoft.com/office/drawing/2014/main" id="{83C8AD7E-06F8-8949-BB09-26749BA1BAEC}"/>
              </a:ext>
            </a:extLst>
          </p:cNvPr>
          <p:cNvSpPr/>
          <p:nvPr/>
        </p:nvSpPr>
        <p:spPr>
          <a:xfrm>
            <a:off x="19628380" y="13885919"/>
            <a:ext cx="8432072" cy="17878549"/>
          </a:xfrm>
          <a:prstGeom prst="rect">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27" name="Rectangle 26">
            <a:extLst>
              <a:ext uri="{FF2B5EF4-FFF2-40B4-BE49-F238E27FC236}">
                <a16:creationId xmlns:a16="http://schemas.microsoft.com/office/drawing/2014/main" id="{56A8078E-7664-F34A-A35C-D45947C3C523}"/>
              </a:ext>
            </a:extLst>
          </p:cNvPr>
          <p:cNvSpPr/>
          <p:nvPr/>
        </p:nvSpPr>
        <p:spPr>
          <a:xfrm>
            <a:off x="19628380" y="13885920"/>
            <a:ext cx="8432072" cy="1023938"/>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Results</a:t>
            </a:r>
          </a:p>
        </p:txBody>
      </p:sp>
      <p:sp>
        <p:nvSpPr>
          <p:cNvPr id="31" name="TextBox 30">
            <a:extLst>
              <a:ext uri="{FF2B5EF4-FFF2-40B4-BE49-F238E27FC236}">
                <a16:creationId xmlns:a16="http://schemas.microsoft.com/office/drawing/2014/main" id="{BF866DBD-AFA5-E34A-AFF1-B30F11404610}"/>
              </a:ext>
            </a:extLst>
          </p:cNvPr>
          <p:cNvSpPr txBox="1"/>
          <p:nvPr/>
        </p:nvSpPr>
        <p:spPr>
          <a:xfrm>
            <a:off x="10830521" y="15243233"/>
            <a:ext cx="7534566" cy="2606739"/>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Ga. Oviduntusam exerum fugitat quae el exersperum qui corum sam sitas que officiat am el inust dunt mint ut vel il mintis es vel maxim dolupiet, aut quatur aborem quiae explitatur sum venihit quo con cusda volorum quia qui conessunt vel etur? Quis nullitae porunto mod maiorio ex es dolupis eum solupta spellande moluptionem consequae volum audanto tatiae</a:t>
            </a:r>
          </a:p>
        </p:txBody>
      </p:sp>
      <p:sp>
        <p:nvSpPr>
          <p:cNvPr id="35" name="TextBox 34">
            <a:extLst>
              <a:ext uri="{FF2B5EF4-FFF2-40B4-BE49-F238E27FC236}">
                <a16:creationId xmlns:a16="http://schemas.microsoft.com/office/drawing/2014/main" id="{A7640BDE-C67D-B84A-829C-36A8AE3405CF}"/>
              </a:ext>
            </a:extLst>
          </p:cNvPr>
          <p:cNvSpPr txBox="1"/>
          <p:nvPr/>
        </p:nvSpPr>
        <p:spPr>
          <a:xfrm>
            <a:off x="20145574" y="26466884"/>
            <a:ext cx="7560214" cy="4761945"/>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Ga. Oviduntusam exerum fugitat quae el exersperum qui corum sam sitas que officiat am el inust dunt mint ut vel il mintis es vel maxim dolupiet, aut quatur aborem quiae explitatur sum venihit quo con cusda volorum quia qui conessunt vel etur? Quis nullitae porunto mod maiorio ex es dolupis eum solupta spellande moluptionem consequae volum audanto tatiae sam quodit quaerumquiam ex eatquid eliqui dolupta tiatiumet et voluptae sequi consent, occusa inciend itatqui tem quis idest iligenti dolesti nvenda que comnient que nessi sandianis con et adi sit, occum fugiaestibea doloris ut quaspic tem licidita voluptatus ent eos res dolorescimus doloreptur, erem dignatist, </a:t>
            </a:r>
          </a:p>
        </p:txBody>
      </p:sp>
      <p:sp>
        <p:nvSpPr>
          <p:cNvPr id="39" name="Rectangle 38">
            <a:extLst>
              <a:ext uri="{FF2B5EF4-FFF2-40B4-BE49-F238E27FC236}">
                <a16:creationId xmlns:a16="http://schemas.microsoft.com/office/drawing/2014/main" id="{95B41FA5-B29F-AA4F-BF8E-7878B98CD4FC}"/>
              </a:ext>
            </a:extLst>
          </p:cNvPr>
          <p:cNvSpPr/>
          <p:nvPr/>
        </p:nvSpPr>
        <p:spPr>
          <a:xfrm>
            <a:off x="20145574" y="15318847"/>
            <a:ext cx="7400925" cy="10445602"/>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40" name="Rectangle 39">
            <a:extLst>
              <a:ext uri="{FF2B5EF4-FFF2-40B4-BE49-F238E27FC236}">
                <a16:creationId xmlns:a16="http://schemas.microsoft.com/office/drawing/2014/main" id="{940378C1-64A1-9341-AEAA-708C33149AAC}"/>
              </a:ext>
            </a:extLst>
          </p:cNvPr>
          <p:cNvSpPr/>
          <p:nvPr/>
        </p:nvSpPr>
        <p:spPr>
          <a:xfrm>
            <a:off x="1551001" y="17771383"/>
            <a:ext cx="7400925" cy="799306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41" name="Rectangle 40">
            <a:extLst>
              <a:ext uri="{FF2B5EF4-FFF2-40B4-BE49-F238E27FC236}">
                <a16:creationId xmlns:a16="http://schemas.microsoft.com/office/drawing/2014/main" id="{FF1F17DC-B350-C146-8493-0ABCAB026C2B}"/>
              </a:ext>
            </a:extLst>
          </p:cNvPr>
          <p:cNvSpPr/>
          <p:nvPr/>
        </p:nvSpPr>
        <p:spPr>
          <a:xfrm>
            <a:off x="29432846" y="9995131"/>
            <a:ext cx="7428706" cy="727145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43" name="Rectangle 42">
            <a:extLst>
              <a:ext uri="{FF2B5EF4-FFF2-40B4-BE49-F238E27FC236}">
                <a16:creationId xmlns:a16="http://schemas.microsoft.com/office/drawing/2014/main" id="{64BBB3CF-C1EA-A94F-B695-24C7D8919629}"/>
              </a:ext>
            </a:extLst>
          </p:cNvPr>
          <p:cNvSpPr/>
          <p:nvPr/>
        </p:nvSpPr>
        <p:spPr>
          <a:xfrm>
            <a:off x="10830521" y="27426283"/>
            <a:ext cx="7400925" cy="3802546"/>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44" name="Rectangle 43">
            <a:extLst>
              <a:ext uri="{FF2B5EF4-FFF2-40B4-BE49-F238E27FC236}">
                <a16:creationId xmlns:a16="http://schemas.microsoft.com/office/drawing/2014/main" id="{0BF68F78-D1CD-2F4C-9F77-7579004F91E0}"/>
              </a:ext>
            </a:extLst>
          </p:cNvPr>
          <p:cNvSpPr/>
          <p:nvPr/>
        </p:nvSpPr>
        <p:spPr>
          <a:xfrm>
            <a:off x="10830522" y="9815514"/>
            <a:ext cx="16715977" cy="3081337"/>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37" name="TextBox 36">
            <a:extLst>
              <a:ext uri="{FF2B5EF4-FFF2-40B4-BE49-F238E27FC236}">
                <a16:creationId xmlns:a16="http://schemas.microsoft.com/office/drawing/2014/main" id="{4CF520CD-A925-2841-9164-69A68FF5A849}"/>
              </a:ext>
            </a:extLst>
          </p:cNvPr>
          <p:cNvSpPr txBox="1"/>
          <p:nvPr/>
        </p:nvSpPr>
        <p:spPr>
          <a:xfrm>
            <a:off x="1029295" y="3198284"/>
            <a:ext cx="24648914" cy="1277273"/>
          </a:xfrm>
          <a:prstGeom prst="rect">
            <a:avLst/>
          </a:prstGeom>
          <a:noFill/>
        </p:spPr>
        <p:txBody>
          <a:bodyPr wrap="square" rtlCol="0">
            <a:spAutoFit/>
          </a:bodyPr>
          <a:lstStyle/>
          <a:p>
            <a:r>
              <a:rPr lang="en-US" sz="7700" b="1" dirty="0">
                <a:solidFill>
                  <a:srgbClr val="4A2366"/>
                </a:solidFill>
                <a:latin typeface="Arial" panose="020B0604020202020204" pitchFamily="34" charset="0"/>
                <a:cs typeface="Arial" panose="020B0604020202020204" pitchFamily="34" charset="0"/>
              </a:rPr>
              <a:t>Title of Research Project (simple, no jargon)</a:t>
            </a:r>
            <a:endParaRPr lang="en-US" sz="7700" b="1" dirty="0">
              <a:solidFill>
                <a:srgbClr val="BF5700"/>
              </a:solidFill>
              <a:latin typeface="Arial" panose="020B0604020202020204" pitchFamily="34" charset="0"/>
              <a:cs typeface="Arial" panose="020B0604020202020204" pitchFamily="34" charset="0"/>
            </a:endParaRPr>
          </a:p>
        </p:txBody>
      </p:sp>
      <p:sp>
        <p:nvSpPr>
          <p:cNvPr id="38" name="TextBox 37">
            <a:extLst>
              <a:ext uri="{FF2B5EF4-FFF2-40B4-BE49-F238E27FC236}">
                <a16:creationId xmlns:a16="http://schemas.microsoft.com/office/drawing/2014/main" id="{B68BE46D-E5EB-604E-8132-F75B9972C859}"/>
              </a:ext>
            </a:extLst>
          </p:cNvPr>
          <p:cNvSpPr txBox="1"/>
          <p:nvPr/>
        </p:nvSpPr>
        <p:spPr>
          <a:xfrm>
            <a:off x="1029296" y="5918516"/>
            <a:ext cx="23513306" cy="1708160"/>
          </a:xfrm>
          <a:prstGeom prst="rect">
            <a:avLst/>
          </a:prstGeom>
          <a:noFill/>
        </p:spPr>
        <p:txBody>
          <a:bodyPr wrap="square" rtlCol="0">
            <a:spAutoFit/>
          </a:bodyPr>
          <a:lstStyle/>
          <a:p>
            <a:r>
              <a:rPr lang="en-US" sz="3500" dirty="0">
                <a:latin typeface="Arial" panose="020B0604020202020204" pitchFamily="34" charset="0"/>
                <a:cs typeface="Arial" panose="020B0604020202020204" pitchFamily="34" charset="0"/>
              </a:rPr>
              <a:t>[AUTHORS LINE] First Name Last Name</a:t>
            </a:r>
            <a:r>
              <a:rPr lang="en-US" sz="3500" baseline="30000" dirty="0">
                <a:latin typeface="Arial" panose="020B0604020202020204" pitchFamily="34" charset="0"/>
                <a:cs typeface="Arial" panose="020B0604020202020204" pitchFamily="34" charset="0"/>
              </a:rPr>
              <a:t>1</a:t>
            </a:r>
            <a:r>
              <a:rPr lang="en-US" sz="3500" dirty="0">
                <a:latin typeface="Arial" panose="020B0604020202020204" pitchFamily="34" charset="0"/>
                <a:cs typeface="Arial" panose="020B0604020202020204" pitchFamily="34" charset="0"/>
              </a:rPr>
              <a:t>, First Name Last Name</a:t>
            </a:r>
            <a:r>
              <a:rPr lang="en-US" sz="3500" baseline="30000" dirty="0">
                <a:latin typeface="Arial" panose="020B0604020202020204" pitchFamily="34" charset="0"/>
                <a:cs typeface="Arial" panose="020B0604020202020204" pitchFamily="34" charset="0"/>
              </a:rPr>
              <a:t>2</a:t>
            </a:r>
            <a:r>
              <a:rPr lang="en-US" sz="3500" dirty="0">
                <a:latin typeface="Arial" panose="020B0604020202020204" pitchFamily="34" charset="0"/>
                <a:cs typeface="Arial" panose="020B0604020202020204" pitchFamily="34" charset="0"/>
              </a:rPr>
              <a:t>, First Name Last Name</a:t>
            </a:r>
            <a:r>
              <a:rPr lang="en-US" sz="3500" baseline="30000" dirty="0">
                <a:latin typeface="Arial" panose="020B0604020202020204" pitchFamily="34" charset="0"/>
                <a:cs typeface="Arial" panose="020B0604020202020204" pitchFamily="34" charset="0"/>
              </a:rPr>
              <a:t>3</a:t>
            </a:r>
            <a:br>
              <a:rPr lang="en-US" sz="3500" dirty="0">
                <a:latin typeface="Arial" panose="020B0604020202020204" pitchFamily="34" charset="0"/>
                <a:cs typeface="Arial" panose="020B0604020202020204" pitchFamily="34" charset="0"/>
              </a:rPr>
            </a:br>
            <a:r>
              <a:rPr lang="en-US" sz="3500" dirty="0">
                <a:latin typeface="Arial" panose="020B0604020202020204" pitchFamily="34" charset="0"/>
                <a:cs typeface="Arial" panose="020B0604020202020204" pitchFamily="34" charset="0"/>
              </a:rPr>
              <a:t>[DEPT./SCHOOL LINE] </a:t>
            </a:r>
            <a:r>
              <a:rPr lang="en-US" sz="3500" baseline="30000" dirty="0">
                <a:latin typeface="Arial" panose="020B0604020202020204" pitchFamily="34" charset="0"/>
                <a:cs typeface="Arial" panose="020B0604020202020204" pitchFamily="34" charset="0"/>
              </a:rPr>
              <a:t>1</a:t>
            </a:r>
            <a:r>
              <a:rPr lang="en-US" sz="3500" dirty="0">
                <a:latin typeface="Arial" panose="020B0604020202020204" pitchFamily="34" charset="0"/>
                <a:cs typeface="Arial" panose="020B0604020202020204" pitchFamily="34" charset="0"/>
              </a:rPr>
              <a:t>Department of Integrative Biology, </a:t>
            </a:r>
            <a:r>
              <a:rPr lang="en-US" sz="3500" baseline="30000" dirty="0">
                <a:latin typeface="Arial" panose="020B0604020202020204" pitchFamily="34" charset="0"/>
                <a:cs typeface="Arial" panose="020B0604020202020204" pitchFamily="34" charset="0"/>
              </a:rPr>
              <a:t>2</a:t>
            </a:r>
            <a:r>
              <a:rPr lang="en-US" sz="3500" dirty="0">
                <a:latin typeface="Arial" panose="020B0604020202020204" pitchFamily="34" charset="0"/>
                <a:cs typeface="Arial" panose="020B0604020202020204" pitchFamily="34" charset="0"/>
              </a:rPr>
              <a:t>Department of Chemistry, College of Natural Sciences, Weber State University</a:t>
            </a:r>
          </a:p>
        </p:txBody>
      </p:sp>
      <p:sp>
        <p:nvSpPr>
          <p:cNvPr id="46" name="Rectangle 45">
            <a:extLst>
              <a:ext uri="{FF2B5EF4-FFF2-40B4-BE49-F238E27FC236}">
                <a16:creationId xmlns:a16="http://schemas.microsoft.com/office/drawing/2014/main" id="{38A25E64-3B1A-F548-BC9F-6966971556CC}"/>
              </a:ext>
            </a:extLst>
          </p:cNvPr>
          <p:cNvSpPr/>
          <p:nvPr/>
        </p:nvSpPr>
        <p:spPr>
          <a:xfrm>
            <a:off x="25946300" y="5047465"/>
            <a:ext cx="7707907" cy="243675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sp>
        <p:nvSpPr>
          <p:cNvPr id="47" name="Oval 46">
            <a:extLst>
              <a:ext uri="{FF2B5EF4-FFF2-40B4-BE49-F238E27FC236}">
                <a16:creationId xmlns:a16="http://schemas.microsoft.com/office/drawing/2014/main" id="{51FA3677-378C-3547-8245-C54D5410339A}"/>
              </a:ext>
            </a:extLst>
          </p:cNvPr>
          <p:cNvSpPr/>
          <p:nvPr/>
        </p:nvSpPr>
        <p:spPr>
          <a:xfrm>
            <a:off x="34129265" y="5047465"/>
            <a:ext cx="3246240" cy="2410610"/>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pic>
        <p:nvPicPr>
          <p:cNvPr id="3" name="Picture 2">
            <a:extLst>
              <a:ext uri="{FF2B5EF4-FFF2-40B4-BE49-F238E27FC236}">
                <a16:creationId xmlns:a16="http://schemas.microsoft.com/office/drawing/2014/main" id="{A14532A6-50D7-418B-ADC6-14E57046DE77}"/>
              </a:ext>
            </a:extLst>
          </p:cNvPr>
          <p:cNvPicPr>
            <a:picLocks noChangeAspect="1"/>
          </p:cNvPicPr>
          <p:nvPr/>
        </p:nvPicPr>
        <p:blipFill>
          <a:blip r:embed="rId2"/>
          <a:stretch>
            <a:fillRect/>
          </a:stretch>
        </p:blipFill>
        <p:spPr>
          <a:xfrm>
            <a:off x="25946300" y="3198284"/>
            <a:ext cx="9395348" cy="1898050"/>
          </a:xfrm>
          <a:prstGeom prst="rect">
            <a:avLst/>
          </a:prstGeom>
        </p:spPr>
      </p:pic>
      <p:pic>
        <p:nvPicPr>
          <p:cNvPr id="2" name="Picture 1">
            <a:extLst>
              <a:ext uri="{FF2B5EF4-FFF2-40B4-BE49-F238E27FC236}">
                <a16:creationId xmlns:a16="http://schemas.microsoft.com/office/drawing/2014/main" id="{484C1C42-364A-4ED5-9A7B-16869F0F5176}"/>
              </a:ext>
            </a:extLst>
          </p:cNvPr>
          <p:cNvPicPr>
            <a:picLocks noChangeAspect="1"/>
          </p:cNvPicPr>
          <p:nvPr/>
        </p:nvPicPr>
        <p:blipFill>
          <a:blip r:embed="rId3"/>
          <a:stretch>
            <a:fillRect/>
          </a:stretch>
        </p:blipFill>
        <p:spPr>
          <a:xfrm>
            <a:off x="10830260" y="18343064"/>
            <a:ext cx="7401185" cy="3804234"/>
          </a:xfrm>
          <a:prstGeom prst="rect">
            <a:avLst/>
          </a:prstGeom>
        </p:spPr>
      </p:pic>
      <p:pic>
        <p:nvPicPr>
          <p:cNvPr id="4" name="Picture 3">
            <a:extLst>
              <a:ext uri="{FF2B5EF4-FFF2-40B4-BE49-F238E27FC236}">
                <a16:creationId xmlns:a16="http://schemas.microsoft.com/office/drawing/2014/main" id="{7800231F-FE58-4863-B8B5-7518F6711771}"/>
              </a:ext>
            </a:extLst>
          </p:cNvPr>
          <p:cNvPicPr>
            <a:picLocks noChangeAspect="1"/>
          </p:cNvPicPr>
          <p:nvPr/>
        </p:nvPicPr>
        <p:blipFill>
          <a:blip r:embed="rId3"/>
          <a:stretch>
            <a:fillRect/>
          </a:stretch>
        </p:blipFill>
        <p:spPr>
          <a:xfrm>
            <a:off x="10830261" y="22824335"/>
            <a:ext cx="7401185" cy="3804234"/>
          </a:xfrm>
          <a:prstGeom prst="rect">
            <a:avLst/>
          </a:prstGeom>
        </p:spPr>
      </p:pic>
    </p:spTree>
    <p:extLst>
      <p:ext uri="{BB962C8B-B14F-4D97-AF65-F5344CB8AC3E}">
        <p14:creationId xmlns:p14="http://schemas.microsoft.com/office/powerpoint/2010/main" val="41371808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1B2F3F4-09B0-AF43-99F4-57966F82DA2C}"/>
              </a:ext>
            </a:extLst>
          </p:cNvPr>
          <p:cNvSpPr/>
          <p:nvPr/>
        </p:nvSpPr>
        <p:spPr>
          <a:xfrm>
            <a:off x="1029297" y="8444776"/>
            <a:ext cx="9772053" cy="6824155"/>
          </a:xfrm>
          <a:prstGeom prst="rect">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6" name="Rectangle 5">
            <a:extLst>
              <a:ext uri="{FF2B5EF4-FFF2-40B4-BE49-F238E27FC236}">
                <a16:creationId xmlns:a16="http://schemas.microsoft.com/office/drawing/2014/main" id="{3BA2A88B-3360-5040-9003-E2372CDE5E46}"/>
              </a:ext>
            </a:extLst>
          </p:cNvPr>
          <p:cNvSpPr/>
          <p:nvPr/>
        </p:nvSpPr>
        <p:spPr>
          <a:xfrm>
            <a:off x="1029297" y="8458201"/>
            <a:ext cx="9772053" cy="1023938"/>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Introduction</a:t>
            </a:r>
            <a:endParaRPr lang="en-US" sz="4375" dirty="0">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6B90A20-4E2F-9345-8389-3629C2404D3E}"/>
              </a:ext>
            </a:extLst>
          </p:cNvPr>
          <p:cNvSpPr txBox="1"/>
          <p:nvPr/>
        </p:nvSpPr>
        <p:spPr>
          <a:xfrm>
            <a:off x="1543249" y="9815513"/>
            <a:ext cx="8991402" cy="4761945"/>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Imintem quas porro debitis itius, nus id quat animus auda platust et imin perovitasped es ipsus mo maios eume di ut a dolupit, sequam, serio bea natis dolupta simperiae nate molorum eati ulparis magnieniam, to intotatur?</a:t>
            </a:r>
          </a:p>
          <a:p>
            <a:r>
              <a:rPr lang="en-US" sz="2334" dirty="0">
                <a:latin typeface="Arial" panose="020B0604020202020204" pitchFamily="34" charset="0"/>
                <a:cs typeface="Arial" panose="020B0604020202020204" pitchFamily="34" charset="0"/>
              </a:rPr>
              <a:t>Sunto into temperi aturerum et identio nsectatem quo dolorum fuga. Itiatur, quam vendus quodis reria volupienis con posto dolor sam debit experumet odit ut id molorrum que quam fuga. Et volorioraes alit, que plitati onemporro entorio rumendi simenimus mossimus re officit mo officae etur, volorem et optae. Ut ipsam esto temquas dolores sitiandi arum ipicien debisimus doluptatius.</a:t>
            </a:r>
          </a:p>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a:t>
            </a:r>
          </a:p>
        </p:txBody>
      </p:sp>
      <p:sp>
        <p:nvSpPr>
          <p:cNvPr id="8" name="Rectangle 7">
            <a:extLst>
              <a:ext uri="{FF2B5EF4-FFF2-40B4-BE49-F238E27FC236}">
                <a16:creationId xmlns:a16="http://schemas.microsoft.com/office/drawing/2014/main" id="{F6798962-C1C7-D04D-A223-75C1A115DA80}"/>
              </a:ext>
            </a:extLst>
          </p:cNvPr>
          <p:cNvSpPr/>
          <p:nvPr/>
        </p:nvSpPr>
        <p:spPr>
          <a:xfrm>
            <a:off x="1029297" y="15780899"/>
            <a:ext cx="9772053" cy="3271219"/>
          </a:xfrm>
          <a:prstGeom prst="rect">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9" name="Rectangle 8">
            <a:extLst>
              <a:ext uri="{FF2B5EF4-FFF2-40B4-BE49-F238E27FC236}">
                <a16:creationId xmlns:a16="http://schemas.microsoft.com/office/drawing/2014/main" id="{EC4A6358-4507-B847-8C53-A48D4ED9E51F}"/>
              </a:ext>
            </a:extLst>
          </p:cNvPr>
          <p:cNvSpPr/>
          <p:nvPr/>
        </p:nvSpPr>
        <p:spPr>
          <a:xfrm>
            <a:off x="1029297" y="15780899"/>
            <a:ext cx="9772053" cy="1023938"/>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Research Goal</a:t>
            </a:r>
            <a:endParaRPr lang="en-US" sz="4375"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3D29A58E-D562-F54D-B558-954C3CA12777}"/>
              </a:ext>
            </a:extLst>
          </p:cNvPr>
          <p:cNvSpPr txBox="1"/>
          <p:nvPr/>
        </p:nvSpPr>
        <p:spPr>
          <a:xfrm>
            <a:off x="1543249" y="17138211"/>
            <a:ext cx="8991402" cy="1529137"/>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Ugiatempore evenis rae doluptatum fugiam earchitiam dit, tempe susdam qui asimin et quissequam la ni ipsunt.</a:t>
            </a:r>
          </a:p>
          <a:p>
            <a:r>
              <a:rPr lang="en-US" sz="2334" dirty="0">
                <a:latin typeface="Arial" panose="020B0604020202020204" pitchFamily="34" charset="0"/>
                <a:cs typeface="Arial" panose="020B0604020202020204" pitchFamily="34" charset="0"/>
              </a:rPr>
              <a:t>Ditat que voluptat. Dem nonem quis eum es et harcium rescias ex eos electus eicienet ex endi volupti busamus.</a:t>
            </a:r>
          </a:p>
        </p:txBody>
      </p:sp>
      <p:sp>
        <p:nvSpPr>
          <p:cNvPr id="11" name="Rectangle 10">
            <a:extLst>
              <a:ext uri="{FF2B5EF4-FFF2-40B4-BE49-F238E27FC236}">
                <a16:creationId xmlns:a16="http://schemas.microsoft.com/office/drawing/2014/main" id="{056CC652-4A5B-054C-B7C1-8A506A4D8DED}"/>
              </a:ext>
            </a:extLst>
          </p:cNvPr>
          <p:cNvSpPr/>
          <p:nvPr/>
        </p:nvSpPr>
        <p:spPr>
          <a:xfrm>
            <a:off x="1029297" y="19564086"/>
            <a:ext cx="9772053" cy="12439913"/>
          </a:xfrm>
          <a:prstGeom prst="rect">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12" name="Rectangle 11">
            <a:extLst>
              <a:ext uri="{FF2B5EF4-FFF2-40B4-BE49-F238E27FC236}">
                <a16:creationId xmlns:a16="http://schemas.microsoft.com/office/drawing/2014/main" id="{0639631C-08BB-0541-B861-34DFCCDB4FE0}"/>
              </a:ext>
            </a:extLst>
          </p:cNvPr>
          <p:cNvSpPr/>
          <p:nvPr/>
        </p:nvSpPr>
        <p:spPr>
          <a:xfrm>
            <a:off x="1029297" y="19564086"/>
            <a:ext cx="9772053" cy="1023938"/>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Methods</a:t>
            </a:r>
          </a:p>
        </p:txBody>
      </p:sp>
      <p:sp>
        <p:nvSpPr>
          <p:cNvPr id="13" name="TextBox 12">
            <a:extLst>
              <a:ext uri="{FF2B5EF4-FFF2-40B4-BE49-F238E27FC236}">
                <a16:creationId xmlns:a16="http://schemas.microsoft.com/office/drawing/2014/main" id="{50FD8DF5-9B3B-8A44-AA28-70DEB4E46187}"/>
              </a:ext>
            </a:extLst>
          </p:cNvPr>
          <p:cNvSpPr txBox="1"/>
          <p:nvPr/>
        </p:nvSpPr>
        <p:spPr>
          <a:xfrm>
            <a:off x="1543250" y="30356460"/>
            <a:ext cx="8991402" cy="1169936"/>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Ga. Oviduntusam exerum fugitat quae el exersperum qui corum sam sitas que officiat am el inust dunt mint ut vel il mintis es vel maxim dolupiet</a:t>
            </a:r>
          </a:p>
        </p:txBody>
      </p:sp>
      <p:sp>
        <p:nvSpPr>
          <p:cNvPr id="14" name="Rectangle 13">
            <a:extLst>
              <a:ext uri="{FF2B5EF4-FFF2-40B4-BE49-F238E27FC236}">
                <a16:creationId xmlns:a16="http://schemas.microsoft.com/office/drawing/2014/main" id="{0847A8CC-451A-FF4D-A992-5AA8F5046E6F}"/>
              </a:ext>
            </a:extLst>
          </p:cNvPr>
          <p:cNvSpPr/>
          <p:nvPr/>
        </p:nvSpPr>
        <p:spPr>
          <a:xfrm>
            <a:off x="11658403" y="8444776"/>
            <a:ext cx="15058826" cy="23559223"/>
          </a:xfrm>
          <a:prstGeom prst="rect">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15" name="Rectangle 14">
            <a:extLst>
              <a:ext uri="{FF2B5EF4-FFF2-40B4-BE49-F238E27FC236}">
                <a16:creationId xmlns:a16="http://schemas.microsoft.com/office/drawing/2014/main" id="{6E1D1C45-5D5B-AE41-90A5-588D8661AF6B}"/>
              </a:ext>
            </a:extLst>
          </p:cNvPr>
          <p:cNvSpPr/>
          <p:nvPr/>
        </p:nvSpPr>
        <p:spPr>
          <a:xfrm>
            <a:off x="11658403" y="8458201"/>
            <a:ext cx="15058826" cy="1023938"/>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Figures and Results</a:t>
            </a:r>
            <a:endParaRPr lang="en-US" sz="4375"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04FF718D-5147-DC4F-BA2F-D53A6E71E851}"/>
              </a:ext>
            </a:extLst>
          </p:cNvPr>
          <p:cNvSpPr/>
          <p:nvPr/>
        </p:nvSpPr>
        <p:spPr>
          <a:xfrm>
            <a:off x="27603449" y="8444776"/>
            <a:ext cx="9772056" cy="13111878"/>
          </a:xfrm>
          <a:prstGeom prst="rect">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18" name="Rectangle 17">
            <a:extLst>
              <a:ext uri="{FF2B5EF4-FFF2-40B4-BE49-F238E27FC236}">
                <a16:creationId xmlns:a16="http://schemas.microsoft.com/office/drawing/2014/main" id="{138EC08D-F3CB-A243-A37D-C070C1327C62}"/>
              </a:ext>
            </a:extLst>
          </p:cNvPr>
          <p:cNvSpPr/>
          <p:nvPr/>
        </p:nvSpPr>
        <p:spPr>
          <a:xfrm>
            <a:off x="27603449" y="8458201"/>
            <a:ext cx="9772056" cy="1023938"/>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Conclusion</a:t>
            </a:r>
            <a:endParaRPr lang="en-US" sz="4375" dirty="0">
              <a:latin typeface="Arial" panose="020B0604020202020204" pitchFamily="34" charset="0"/>
              <a:cs typeface="Arial" panose="020B0604020202020204" pitchFamily="34" charset="0"/>
            </a:endParaRPr>
          </a:p>
        </p:txBody>
      </p:sp>
      <p:sp>
        <p:nvSpPr>
          <p:cNvPr id="19" name="TextBox 18">
            <a:extLst>
              <a:ext uri="{FF2B5EF4-FFF2-40B4-BE49-F238E27FC236}">
                <a16:creationId xmlns:a16="http://schemas.microsoft.com/office/drawing/2014/main" id="{872CFE89-0E27-8F41-8E99-EA630A86D407}"/>
              </a:ext>
            </a:extLst>
          </p:cNvPr>
          <p:cNvSpPr txBox="1"/>
          <p:nvPr/>
        </p:nvSpPr>
        <p:spPr>
          <a:xfrm>
            <a:off x="28117403" y="18699632"/>
            <a:ext cx="8910480" cy="2247538"/>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a:t>
            </a:r>
          </a:p>
        </p:txBody>
      </p:sp>
      <p:sp>
        <p:nvSpPr>
          <p:cNvPr id="20" name="Rectangle 19">
            <a:extLst>
              <a:ext uri="{FF2B5EF4-FFF2-40B4-BE49-F238E27FC236}">
                <a16:creationId xmlns:a16="http://schemas.microsoft.com/office/drawing/2014/main" id="{36CCAA2E-E485-8344-A536-7BD3970D2820}"/>
              </a:ext>
            </a:extLst>
          </p:cNvPr>
          <p:cNvSpPr/>
          <p:nvPr/>
        </p:nvSpPr>
        <p:spPr>
          <a:xfrm>
            <a:off x="27603449" y="22068623"/>
            <a:ext cx="9772056" cy="4266406"/>
          </a:xfrm>
          <a:prstGeom prst="rect">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21" name="Rectangle 20">
            <a:extLst>
              <a:ext uri="{FF2B5EF4-FFF2-40B4-BE49-F238E27FC236}">
                <a16:creationId xmlns:a16="http://schemas.microsoft.com/office/drawing/2014/main" id="{59430B91-8AA9-6348-80F6-DF385B5A1F00}"/>
              </a:ext>
            </a:extLst>
          </p:cNvPr>
          <p:cNvSpPr/>
          <p:nvPr/>
        </p:nvSpPr>
        <p:spPr>
          <a:xfrm>
            <a:off x="27603449" y="22068622"/>
            <a:ext cx="9772056" cy="1023938"/>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Acknowledgments</a:t>
            </a:r>
            <a:endParaRPr lang="en-US" sz="4375" dirty="0">
              <a:latin typeface="Arial" panose="020B0604020202020204" pitchFamily="34" charset="0"/>
              <a:cs typeface="Arial" panose="020B0604020202020204" pitchFamily="34" charset="0"/>
            </a:endParaRPr>
          </a:p>
        </p:txBody>
      </p:sp>
      <p:sp>
        <p:nvSpPr>
          <p:cNvPr id="22" name="TextBox 21">
            <a:extLst>
              <a:ext uri="{FF2B5EF4-FFF2-40B4-BE49-F238E27FC236}">
                <a16:creationId xmlns:a16="http://schemas.microsoft.com/office/drawing/2014/main" id="{1A8FFCE5-9811-C541-BAEF-E61E890EBD22}"/>
              </a:ext>
            </a:extLst>
          </p:cNvPr>
          <p:cNvSpPr txBox="1"/>
          <p:nvPr/>
        </p:nvSpPr>
        <p:spPr>
          <a:xfrm>
            <a:off x="28117403" y="23425935"/>
            <a:ext cx="8910480" cy="2606739"/>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 voles int odic tem nis dolorrum</a:t>
            </a:r>
          </a:p>
        </p:txBody>
      </p:sp>
      <p:sp>
        <p:nvSpPr>
          <p:cNvPr id="23" name="Rectangle 22">
            <a:extLst>
              <a:ext uri="{FF2B5EF4-FFF2-40B4-BE49-F238E27FC236}">
                <a16:creationId xmlns:a16="http://schemas.microsoft.com/office/drawing/2014/main" id="{B2AE2714-85D6-9141-8BE7-6A70A37DE111}"/>
              </a:ext>
            </a:extLst>
          </p:cNvPr>
          <p:cNvSpPr/>
          <p:nvPr/>
        </p:nvSpPr>
        <p:spPr>
          <a:xfrm>
            <a:off x="27603449" y="26846998"/>
            <a:ext cx="9772056" cy="5118365"/>
          </a:xfrm>
          <a:prstGeom prst="rect">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24" name="Rectangle 23">
            <a:extLst>
              <a:ext uri="{FF2B5EF4-FFF2-40B4-BE49-F238E27FC236}">
                <a16:creationId xmlns:a16="http://schemas.microsoft.com/office/drawing/2014/main" id="{13D96B68-D54A-5A40-A6AC-3E453DB8FF98}"/>
              </a:ext>
            </a:extLst>
          </p:cNvPr>
          <p:cNvSpPr/>
          <p:nvPr/>
        </p:nvSpPr>
        <p:spPr>
          <a:xfrm>
            <a:off x="27603449" y="26846997"/>
            <a:ext cx="9772056" cy="1023938"/>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References</a:t>
            </a:r>
            <a:endParaRPr lang="en-US" sz="4375" dirty="0">
              <a:latin typeface="Arial" panose="020B0604020202020204" pitchFamily="34" charset="0"/>
              <a:cs typeface="Arial" panose="020B0604020202020204" pitchFamily="34" charset="0"/>
            </a:endParaRPr>
          </a:p>
        </p:txBody>
      </p:sp>
      <p:sp>
        <p:nvSpPr>
          <p:cNvPr id="25" name="TextBox 24">
            <a:extLst>
              <a:ext uri="{FF2B5EF4-FFF2-40B4-BE49-F238E27FC236}">
                <a16:creationId xmlns:a16="http://schemas.microsoft.com/office/drawing/2014/main" id="{988C4C15-2C03-0B49-95A9-8826656316BF}"/>
              </a:ext>
            </a:extLst>
          </p:cNvPr>
          <p:cNvSpPr txBox="1"/>
          <p:nvPr/>
        </p:nvSpPr>
        <p:spPr>
          <a:xfrm>
            <a:off x="28117403" y="28204309"/>
            <a:ext cx="8910480" cy="3325141"/>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 voles int odic tem nis dolorrum que cores doluptaturi utemolorum imusam, idendaecabo. Nam quo moluptatur?</a:t>
            </a:r>
          </a:p>
          <a:p>
            <a:r>
              <a:rPr lang="en-US" sz="2334" dirty="0">
                <a:latin typeface="Arial" panose="020B0604020202020204" pitchFamily="34" charset="0"/>
                <a:cs typeface="Arial" panose="020B0604020202020204" pitchFamily="34" charset="0"/>
              </a:rPr>
              <a:t>eicias modio con nisin pediam, ent, cust accaborit</a:t>
            </a:r>
          </a:p>
        </p:txBody>
      </p:sp>
      <p:sp>
        <p:nvSpPr>
          <p:cNvPr id="32" name="Rectangle 31">
            <a:extLst>
              <a:ext uri="{FF2B5EF4-FFF2-40B4-BE49-F238E27FC236}">
                <a16:creationId xmlns:a16="http://schemas.microsoft.com/office/drawing/2014/main" id="{6BF1801F-E1EB-5F4B-B7A6-3185FBAD71A6}"/>
              </a:ext>
            </a:extLst>
          </p:cNvPr>
          <p:cNvSpPr/>
          <p:nvPr/>
        </p:nvSpPr>
        <p:spPr>
          <a:xfrm>
            <a:off x="12195365" y="17930385"/>
            <a:ext cx="4386945" cy="296333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33" name="Rectangle 32">
            <a:extLst>
              <a:ext uri="{FF2B5EF4-FFF2-40B4-BE49-F238E27FC236}">
                <a16:creationId xmlns:a16="http://schemas.microsoft.com/office/drawing/2014/main" id="{0B253A3C-9090-C343-B90E-223921CC5F9B}"/>
              </a:ext>
            </a:extLst>
          </p:cNvPr>
          <p:cNvSpPr/>
          <p:nvPr/>
        </p:nvSpPr>
        <p:spPr>
          <a:xfrm>
            <a:off x="12172355" y="24695863"/>
            <a:ext cx="14060091" cy="6435301"/>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34" name="TextBox 33">
            <a:extLst>
              <a:ext uri="{FF2B5EF4-FFF2-40B4-BE49-F238E27FC236}">
                <a16:creationId xmlns:a16="http://schemas.microsoft.com/office/drawing/2014/main" id="{A20B555C-CA20-DC4A-9662-ED9977A9ECAE}"/>
              </a:ext>
            </a:extLst>
          </p:cNvPr>
          <p:cNvSpPr txBox="1"/>
          <p:nvPr/>
        </p:nvSpPr>
        <p:spPr>
          <a:xfrm>
            <a:off x="12172355" y="21123306"/>
            <a:ext cx="14212338" cy="3325141"/>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Imintem quas porro debitis itius, nus id quat animus auda platust et imin perovitasped es ipsus mo maios eume di ut a dolupit, sequam, serio bea natis dolupta simperiae nate molorum eati ulparis magnieniam, to intotatur?</a:t>
            </a:r>
          </a:p>
          <a:p>
            <a:r>
              <a:rPr lang="en-US" sz="2334" dirty="0">
                <a:latin typeface="Arial" panose="020B0604020202020204" pitchFamily="34" charset="0"/>
                <a:cs typeface="Arial" panose="020B0604020202020204" pitchFamily="34" charset="0"/>
              </a:rPr>
              <a:t>Sunto into temperi aturerum et identio nsectatem quo dolorum fuga. Itiatur, quam vendus quodis reria volupienis con posto dolor sam debit experumet odit ut id molorrum que quam fuga. Et volorioraes alit, que plitati onemporro entorio rumendi simenimus mossimus re officit mo officae etur, volorem et optae. Ut ipsam esto temquas dolores sitiandi arum ipicien debisimus doluptatius.</a:t>
            </a:r>
          </a:p>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 oriaeperum et</a:t>
            </a:r>
          </a:p>
        </p:txBody>
      </p:sp>
      <p:sp>
        <p:nvSpPr>
          <p:cNvPr id="35" name="Rectangle 34">
            <a:extLst>
              <a:ext uri="{FF2B5EF4-FFF2-40B4-BE49-F238E27FC236}">
                <a16:creationId xmlns:a16="http://schemas.microsoft.com/office/drawing/2014/main" id="{61F2BB6E-CB89-4B48-A794-D00A927F8D24}"/>
              </a:ext>
            </a:extLst>
          </p:cNvPr>
          <p:cNvSpPr/>
          <p:nvPr/>
        </p:nvSpPr>
        <p:spPr>
          <a:xfrm>
            <a:off x="17010836" y="17930385"/>
            <a:ext cx="4386945" cy="296333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36" name="Rectangle 35">
            <a:extLst>
              <a:ext uri="{FF2B5EF4-FFF2-40B4-BE49-F238E27FC236}">
                <a16:creationId xmlns:a16="http://schemas.microsoft.com/office/drawing/2014/main" id="{B103A35D-410B-A749-B6AC-0AC96BF17BAD}"/>
              </a:ext>
            </a:extLst>
          </p:cNvPr>
          <p:cNvSpPr/>
          <p:nvPr/>
        </p:nvSpPr>
        <p:spPr>
          <a:xfrm>
            <a:off x="21826306" y="17958064"/>
            <a:ext cx="4406140" cy="296333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38" name="Rectangle 37">
            <a:extLst>
              <a:ext uri="{FF2B5EF4-FFF2-40B4-BE49-F238E27FC236}">
                <a16:creationId xmlns:a16="http://schemas.microsoft.com/office/drawing/2014/main" id="{D9480568-5B2E-934D-A2FB-7AE0B80B2236}"/>
              </a:ext>
            </a:extLst>
          </p:cNvPr>
          <p:cNvSpPr/>
          <p:nvPr/>
        </p:nvSpPr>
        <p:spPr>
          <a:xfrm>
            <a:off x="1543250" y="20921398"/>
            <a:ext cx="8744148" cy="8798717"/>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39" name="Rectangle 38">
            <a:extLst>
              <a:ext uri="{FF2B5EF4-FFF2-40B4-BE49-F238E27FC236}">
                <a16:creationId xmlns:a16="http://schemas.microsoft.com/office/drawing/2014/main" id="{5AFF426C-1E59-F04F-9730-6B9A1615133C}"/>
              </a:ext>
            </a:extLst>
          </p:cNvPr>
          <p:cNvSpPr/>
          <p:nvPr/>
        </p:nvSpPr>
        <p:spPr>
          <a:xfrm>
            <a:off x="12172355" y="9838938"/>
            <a:ext cx="14060091" cy="7581831"/>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40" name="Rectangle 39">
            <a:extLst>
              <a:ext uri="{FF2B5EF4-FFF2-40B4-BE49-F238E27FC236}">
                <a16:creationId xmlns:a16="http://schemas.microsoft.com/office/drawing/2014/main" id="{7337F237-67C3-3B45-962A-FAF1B2DAC493}"/>
              </a:ext>
            </a:extLst>
          </p:cNvPr>
          <p:cNvSpPr/>
          <p:nvPr/>
        </p:nvSpPr>
        <p:spPr>
          <a:xfrm>
            <a:off x="28117403" y="9838938"/>
            <a:ext cx="8744149" cy="8348726"/>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37" name="TextBox 36">
            <a:extLst>
              <a:ext uri="{FF2B5EF4-FFF2-40B4-BE49-F238E27FC236}">
                <a16:creationId xmlns:a16="http://schemas.microsoft.com/office/drawing/2014/main" id="{C019B81A-2BDA-9E42-8B88-1029D21CA5C5}"/>
              </a:ext>
            </a:extLst>
          </p:cNvPr>
          <p:cNvSpPr txBox="1"/>
          <p:nvPr/>
        </p:nvSpPr>
        <p:spPr>
          <a:xfrm>
            <a:off x="1029295" y="3198284"/>
            <a:ext cx="24648914" cy="1277273"/>
          </a:xfrm>
          <a:prstGeom prst="rect">
            <a:avLst/>
          </a:prstGeom>
          <a:noFill/>
        </p:spPr>
        <p:txBody>
          <a:bodyPr wrap="square" rtlCol="0">
            <a:spAutoFit/>
          </a:bodyPr>
          <a:lstStyle/>
          <a:p>
            <a:r>
              <a:rPr lang="en-US" sz="7700" b="1" dirty="0">
                <a:solidFill>
                  <a:srgbClr val="4A2366"/>
                </a:solidFill>
                <a:latin typeface="Arial" panose="020B0604020202020204" pitchFamily="34" charset="0"/>
                <a:cs typeface="Arial" panose="020B0604020202020204" pitchFamily="34" charset="0"/>
              </a:rPr>
              <a:t>Title of Research Project (simple, no jargon)</a:t>
            </a:r>
            <a:endParaRPr lang="en-US" sz="7700" b="1" dirty="0">
              <a:solidFill>
                <a:srgbClr val="BF5700"/>
              </a:solidFill>
              <a:latin typeface="Arial" panose="020B0604020202020204" pitchFamily="34" charset="0"/>
              <a:cs typeface="Arial" panose="020B0604020202020204" pitchFamily="34" charset="0"/>
            </a:endParaRPr>
          </a:p>
        </p:txBody>
      </p:sp>
      <p:sp>
        <p:nvSpPr>
          <p:cNvPr id="41" name="TextBox 40">
            <a:extLst>
              <a:ext uri="{FF2B5EF4-FFF2-40B4-BE49-F238E27FC236}">
                <a16:creationId xmlns:a16="http://schemas.microsoft.com/office/drawing/2014/main" id="{E7FFAAC7-1BA2-6644-9A1E-E80ACC2AA279}"/>
              </a:ext>
            </a:extLst>
          </p:cNvPr>
          <p:cNvSpPr txBox="1"/>
          <p:nvPr/>
        </p:nvSpPr>
        <p:spPr>
          <a:xfrm>
            <a:off x="1029296" y="5918516"/>
            <a:ext cx="23513306" cy="1708160"/>
          </a:xfrm>
          <a:prstGeom prst="rect">
            <a:avLst/>
          </a:prstGeom>
          <a:noFill/>
        </p:spPr>
        <p:txBody>
          <a:bodyPr wrap="square" rtlCol="0">
            <a:spAutoFit/>
          </a:bodyPr>
          <a:lstStyle/>
          <a:p>
            <a:r>
              <a:rPr lang="en-US" sz="3500" dirty="0">
                <a:latin typeface="Arial" panose="020B0604020202020204" pitchFamily="34" charset="0"/>
                <a:cs typeface="Arial" panose="020B0604020202020204" pitchFamily="34" charset="0"/>
              </a:rPr>
              <a:t>[AUTHORS LINE] First Name Last Name</a:t>
            </a:r>
            <a:r>
              <a:rPr lang="en-US" sz="3500" baseline="30000" dirty="0">
                <a:latin typeface="Arial" panose="020B0604020202020204" pitchFamily="34" charset="0"/>
                <a:cs typeface="Arial" panose="020B0604020202020204" pitchFamily="34" charset="0"/>
              </a:rPr>
              <a:t>1</a:t>
            </a:r>
            <a:r>
              <a:rPr lang="en-US" sz="3500" dirty="0">
                <a:latin typeface="Arial" panose="020B0604020202020204" pitchFamily="34" charset="0"/>
                <a:cs typeface="Arial" panose="020B0604020202020204" pitchFamily="34" charset="0"/>
              </a:rPr>
              <a:t>, First Name Last Name</a:t>
            </a:r>
            <a:r>
              <a:rPr lang="en-US" sz="3500" baseline="30000" dirty="0">
                <a:latin typeface="Arial" panose="020B0604020202020204" pitchFamily="34" charset="0"/>
                <a:cs typeface="Arial" panose="020B0604020202020204" pitchFamily="34" charset="0"/>
              </a:rPr>
              <a:t>2</a:t>
            </a:r>
            <a:r>
              <a:rPr lang="en-US" sz="3500" dirty="0">
                <a:latin typeface="Arial" panose="020B0604020202020204" pitchFamily="34" charset="0"/>
                <a:cs typeface="Arial" panose="020B0604020202020204" pitchFamily="34" charset="0"/>
              </a:rPr>
              <a:t>, First Name Last Name</a:t>
            </a:r>
            <a:r>
              <a:rPr lang="en-US" sz="3500" baseline="30000" dirty="0">
                <a:latin typeface="Arial" panose="020B0604020202020204" pitchFamily="34" charset="0"/>
                <a:cs typeface="Arial" panose="020B0604020202020204" pitchFamily="34" charset="0"/>
              </a:rPr>
              <a:t>3</a:t>
            </a:r>
            <a:br>
              <a:rPr lang="en-US" sz="3500" dirty="0">
                <a:latin typeface="Arial" panose="020B0604020202020204" pitchFamily="34" charset="0"/>
                <a:cs typeface="Arial" panose="020B0604020202020204" pitchFamily="34" charset="0"/>
              </a:rPr>
            </a:br>
            <a:r>
              <a:rPr lang="en-US" sz="3500" dirty="0">
                <a:latin typeface="Arial" panose="020B0604020202020204" pitchFamily="34" charset="0"/>
                <a:cs typeface="Arial" panose="020B0604020202020204" pitchFamily="34" charset="0"/>
              </a:rPr>
              <a:t>[DEPT./SCHOOL LINE] </a:t>
            </a:r>
            <a:r>
              <a:rPr lang="en-US" sz="3500" baseline="30000" dirty="0">
                <a:latin typeface="Arial" panose="020B0604020202020204" pitchFamily="34" charset="0"/>
                <a:cs typeface="Arial" panose="020B0604020202020204" pitchFamily="34" charset="0"/>
              </a:rPr>
              <a:t>1</a:t>
            </a:r>
            <a:r>
              <a:rPr lang="en-US" sz="3500" dirty="0">
                <a:latin typeface="Arial" panose="020B0604020202020204" pitchFamily="34" charset="0"/>
                <a:cs typeface="Arial" panose="020B0604020202020204" pitchFamily="34" charset="0"/>
              </a:rPr>
              <a:t>Department of Integrative Biology, </a:t>
            </a:r>
            <a:r>
              <a:rPr lang="en-US" sz="3500" baseline="30000" dirty="0">
                <a:latin typeface="Arial" panose="020B0604020202020204" pitchFamily="34" charset="0"/>
                <a:cs typeface="Arial" panose="020B0604020202020204" pitchFamily="34" charset="0"/>
              </a:rPr>
              <a:t>2</a:t>
            </a:r>
            <a:r>
              <a:rPr lang="en-US" sz="3500" dirty="0">
                <a:latin typeface="Arial" panose="020B0604020202020204" pitchFamily="34" charset="0"/>
                <a:cs typeface="Arial" panose="020B0604020202020204" pitchFamily="34" charset="0"/>
              </a:rPr>
              <a:t>Department of Chemistry, College of Natural Sciences, Weber State University</a:t>
            </a:r>
          </a:p>
        </p:txBody>
      </p:sp>
      <p:sp>
        <p:nvSpPr>
          <p:cNvPr id="43" name="Rectangle 42">
            <a:extLst>
              <a:ext uri="{FF2B5EF4-FFF2-40B4-BE49-F238E27FC236}">
                <a16:creationId xmlns:a16="http://schemas.microsoft.com/office/drawing/2014/main" id="{49C82651-9964-324E-A302-6EB1314944F5}"/>
              </a:ext>
            </a:extLst>
          </p:cNvPr>
          <p:cNvSpPr/>
          <p:nvPr/>
        </p:nvSpPr>
        <p:spPr>
          <a:xfrm>
            <a:off x="25946300" y="5047465"/>
            <a:ext cx="7707907" cy="243675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sp>
        <p:nvSpPr>
          <p:cNvPr id="44" name="Oval 43">
            <a:extLst>
              <a:ext uri="{FF2B5EF4-FFF2-40B4-BE49-F238E27FC236}">
                <a16:creationId xmlns:a16="http://schemas.microsoft.com/office/drawing/2014/main" id="{DE3498F5-857A-7B44-B204-BFC32A223ACC}"/>
              </a:ext>
            </a:extLst>
          </p:cNvPr>
          <p:cNvSpPr/>
          <p:nvPr/>
        </p:nvSpPr>
        <p:spPr>
          <a:xfrm>
            <a:off x="34129265" y="5047465"/>
            <a:ext cx="3246240" cy="2410610"/>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pic>
        <p:nvPicPr>
          <p:cNvPr id="4" name="Picture 3">
            <a:extLst>
              <a:ext uri="{FF2B5EF4-FFF2-40B4-BE49-F238E27FC236}">
                <a16:creationId xmlns:a16="http://schemas.microsoft.com/office/drawing/2014/main" id="{4BBBEC02-217A-4301-B54F-4E952DC6F5C2}"/>
              </a:ext>
            </a:extLst>
          </p:cNvPr>
          <p:cNvPicPr>
            <a:picLocks noChangeAspect="1"/>
          </p:cNvPicPr>
          <p:nvPr/>
        </p:nvPicPr>
        <p:blipFill>
          <a:blip r:embed="rId2"/>
          <a:stretch>
            <a:fillRect/>
          </a:stretch>
        </p:blipFill>
        <p:spPr>
          <a:xfrm>
            <a:off x="25946300" y="3198284"/>
            <a:ext cx="9394750" cy="1896020"/>
          </a:xfrm>
          <a:prstGeom prst="rect">
            <a:avLst/>
          </a:prstGeom>
        </p:spPr>
      </p:pic>
    </p:spTree>
    <p:extLst>
      <p:ext uri="{BB962C8B-B14F-4D97-AF65-F5344CB8AC3E}">
        <p14:creationId xmlns:p14="http://schemas.microsoft.com/office/powerpoint/2010/main" val="29631473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8767DAC-F18A-8545-8337-ECBAC5C246D2}"/>
              </a:ext>
            </a:extLst>
          </p:cNvPr>
          <p:cNvSpPr/>
          <p:nvPr/>
        </p:nvSpPr>
        <p:spPr>
          <a:xfrm>
            <a:off x="0" y="2457450"/>
            <a:ext cx="38404800" cy="28003500"/>
          </a:xfrm>
          <a:prstGeom prst="rect">
            <a:avLst/>
          </a:prstGeom>
          <a:solidFill>
            <a:srgbClr val="4A23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275" dirty="0"/>
          </a:p>
        </p:txBody>
      </p:sp>
      <p:sp>
        <p:nvSpPr>
          <p:cNvPr id="2" name="Title 1">
            <a:extLst>
              <a:ext uri="{FF2B5EF4-FFF2-40B4-BE49-F238E27FC236}">
                <a16:creationId xmlns:a16="http://schemas.microsoft.com/office/drawing/2014/main" id="{7E254551-6C07-A24A-93C6-7E04F9C232AE}"/>
              </a:ext>
            </a:extLst>
          </p:cNvPr>
          <p:cNvSpPr>
            <a:spLocks noGrp="1"/>
          </p:cNvSpPr>
          <p:nvPr>
            <p:ph type="ctrTitle"/>
          </p:nvPr>
        </p:nvSpPr>
        <p:spPr>
          <a:xfrm>
            <a:off x="2880360" y="8791576"/>
            <a:ext cx="32644080" cy="9749366"/>
          </a:xfrm>
        </p:spPr>
        <p:txBody>
          <a:bodyPr>
            <a:normAutofit/>
          </a:bodyPr>
          <a:lstStyle/>
          <a:p>
            <a:r>
              <a:rPr lang="en-US" sz="30625" b="1" dirty="0">
                <a:solidFill>
                  <a:schemeClr val="bg1"/>
                </a:solidFill>
                <a:latin typeface="+mn-lt"/>
              </a:rPr>
              <a:t>Style 2</a:t>
            </a:r>
            <a:br>
              <a:rPr lang="en-US" sz="30625" b="1" dirty="0">
                <a:solidFill>
                  <a:schemeClr val="bg1"/>
                </a:solidFill>
                <a:latin typeface="+mn-lt"/>
              </a:rPr>
            </a:br>
            <a:r>
              <a:rPr lang="en-US" sz="17800" b="1" dirty="0">
                <a:solidFill>
                  <a:schemeClr val="bg1"/>
                </a:solidFill>
                <a:latin typeface="+mn-lt"/>
              </a:rPr>
              <a:t>Shadow Box Text</a:t>
            </a:r>
            <a:endParaRPr lang="en-US" sz="30625" b="1" dirty="0">
              <a:solidFill>
                <a:schemeClr val="bg1"/>
              </a:solidFill>
              <a:latin typeface="+mn-lt"/>
            </a:endParaRPr>
          </a:p>
        </p:txBody>
      </p:sp>
    </p:spTree>
    <p:extLst>
      <p:ext uri="{BB962C8B-B14F-4D97-AF65-F5344CB8AC3E}">
        <p14:creationId xmlns:p14="http://schemas.microsoft.com/office/powerpoint/2010/main" val="36235875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2642BAB-3737-CE4C-874C-5EA986C6E360}"/>
              </a:ext>
            </a:extLst>
          </p:cNvPr>
          <p:cNvSpPr/>
          <p:nvPr/>
        </p:nvSpPr>
        <p:spPr>
          <a:xfrm>
            <a:off x="1029296" y="9482138"/>
            <a:ext cx="11429206" cy="5786792"/>
          </a:xfrm>
          <a:prstGeom prst="rect">
            <a:avLst/>
          </a:prstGeom>
          <a:solidFill>
            <a:srgbClr val="A391B1">
              <a:alpha val="12157"/>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9A170FEF-011A-5342-B701-2B5D8E102B3F}"/>
              </a:ext>
            </a:extLst>
          </p:cNvPr>
          <p:cNvSpPr/>
          <p:nvPr/>
        </p:nvSpPr>
        <p:spPr>
          <a:xfrm>
            <a:off x="1029296" y="8458201"/>
            <a:ext cx="11429206"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Introduction</a:t>
            </a:r>
            <a:endParaRPr lang="en-US" sz="4375" dirty="0">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0054D73D-2049-6943-9D0F-F943E4C153F2}"/>
              </a:ext>
            </a:extLst>
          </p:cNvPr>
          <p:cNvSpPr/>
          <p:nvPr/>
        </p:nvSpPr>
        <p:spPr>
          <a:xfrm>
            <a:off x="1029296" y="16804835"/>
            <a:ext cx="11429206" cy="2247283"/>
          </a:xfrm>
          <a:prstGeom prst="rect">
            <a:avLst/>
          </a:prstGeom>
          <a:solidFill>
            <a:srgbClr val="A391B1">
              <a:alpha val="12157"/>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8" name="Rectangle 7">
            <a:extLst>
              <a:ext uri="{FF2B5EF4-FFF2-40B4-BE49-F238E27FC236}">
                <a16:creationId xmlns:a16="http://schemas.microsoft.com/office/drawing/2014/main" id="{F70CDB76-B0F2-6F41-8B57-3F2A80D0319B}"/>
              </a:ext>
            </a:extLst>
          </p:cNvPr>
          <p:cNvSpPr/>
          <p:nvPr/>
        </p:nvSpPr>
        <p:spPr>
          <a:xfrm>
            <a:off x="1029296" y="15780898"/>
            <a:ext cx="11429206"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Research Goal</a:t>
            </a:r>
            <a:endParaRPr lang="en-US" sz="4375" dirty="0">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D6AA515A-3A7F-5640-8920-E1BB8F2119C1}"/>
              </a:ext>
            </a:extLst>
          </p:cNvPr>
          <p:cNvSpPr/>
          <p:nvPr/>
        </p:nvSpPr>
        <p:spPr>
          <a:xfrm>
            <a:off x="1029296" y="20588023"/>
            <a:ext cx="11429206" cy="11249722"/>
          </a:xfrm>
          <a:prstGeom prst="rect">
            <a:avLst/>
          </a:prstGeom>
          <a:solidFill>
            <a:srgbClr val="A391B1">
              <a:alpha val="12157"/>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11" name="Rectangle 10">
            <a:extLst>
              <a:ext uri="{FF2B5EF4-FFF2-40B4-BE49-F238E27FC236}">
                <a16:creationId xmlns:a16="http://schemas.microsoft.com/office/drawing/2014/main" id="{FD122781-2C66-7D44-B469-BC6909743CF3}"/>
              </a:ext>
            </a:extLst>
          </p:cNvPr>
          <p:cNvSpPr/>
          <p:nvPr/>
        </p:nvSpPr>
        <p:spPr>
          <a:xfrm>
            <a:off x="1029296" y="19564086"/>
            <a:ext cx="11429206"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Methods</a:t>
            </a:r>
          </a:p>
        </p:txBody>
      </p:sp>
      <p:sp>
        <p:nvSpPr>
          <p:cNvPr id="13" name="Rectangle 12">
            <a:extLst>
              <a:ext uri="{FF2B5EF4-FFF2-40B4-BE49-F238E27FC236}">
                <a16:creationId xmlns:a16="http://schemas.microsoft.com/office/drawing/2014/main" id="{2ED94CB9-0EA5-0949-9A16-A3B9F670D1D8}"/>
              </a:ext>
            </a:extLst>
          </p:cNvPr>
          <p:cNvSpPr/>
          <p:nvPr/>
        </p:nvSpPr>
        <p:spPr>
          <a:xfrm>
            <a:off x="13487797" y="9482137"/>
            <a:ext cx="11429206" cy="22355607"/>
          </a:xfrm>
          <a:prstGeom prst="rect">
            <a:avLst/>
          </a:prstGeom>
          <a:solidFill>
            <a:srgbClr val="A391B1">
              <a:alpha val="12157"/>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14" name="Rectangle 13">
            <a:extLst>
              <a:ext uri="{FF2B5EF4-FFF2-40B4-BE49-F238E27FC236}">
                <a16:creationId xmlns:a16="http://schemas.microsoft.com/office/drawing/2014/main" id="{DEE8E935-1F76-7B41-A8A0-FA9A6DC4CBE3}"/>
              </a:ext>
            </a:extLst>
          </p:cNvPr>
          <p:cNvSpPr/>
          <p:nvPr/>
        </p:nvSpPr>
        <p:spPr>
          <a:xfrm>
            <a:off x="13487797" y="8458201"/>
            <a:ext cx="11429206"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Figures and Results</a:t>
            </a:r>
            <a:endParaRPr lang="en-US" sz="4375" dirty="0">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1E18157A-849D-C64E-A21E-09BF4AEC930A}"/>
              </a:ext>
            </a:extLst>
          </p:cNvPr>
          <p:cNvSpPr/>
          <p:nvPr/>
        </p:nvSpPr>
        <p:spPr>
          <a:xfrm>
            <a:off x="25946298" y="9482139"/>
            <a:ext cx="11429207" cy="11861726"/>
          </a:xfrm>
          <a:prstGeom prst="rect">
            <a:avLst/>
          </a:prstGeom>
          <a:solidFill>
            <a:srgbClr val="A391B1">
              <a:alpha val="12157"/>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17" name="Rectangle 16">
            <a:extLst>
              <a:ext uri="{FF2B5EF4-FFF2-40B4-BE49-F238E27FC236}">
                <a16:creationId xmlns:a16="http://schemas.microsoft.com/office/drawing/2014/main" id="{259C470A-374F-3543-B16F-0BC89D36B0E4}"/>
              </a:ext>
            </a:extLst>
          </p:cNvPr>
          <p:cNvSpPr/>
          <p:nvPr/>
        </p:nvSpPr>
        <p:spPr>
          <a:xfrm>
            <a:off x="25946298" y="8458201"/>
            <a:ext cx="11429207"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Conclusion</a:t>
            </a:r>
            <a:endParaRPr lang="en-US" sz="4375" dirty="0">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306728DD-3024-1B4C-94BC-95C541653A9E}"/>
              </a:ext>
            </a:extLst>
          </p:cNvPr>
          <p:cNvSpPr/>
          <p:nvPr/>
        </p:nvSpPr>
        <p:spPr>
          <a:xfrm>
            <a:off x="25946297" y="22879771"/>
            <a:ext cx="11429207" cy="3242469"/>
          </a:xfrm>
          <a:prstGeom prst="rect">
            <a:avLst/>
          </a:prstGeom>
          <a:solidFill>
            <a:srgbClr val="A391B1">
              <a:alpha val="12157"/>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20" name="Rectangle 19">
            <a:extLst>
              <a:ext uri="{FF2B5EF4-FFF2-40B4-BE49-F238E27FC236}">
                <a16:creationId xmlns:a16="http://schemas.microsoft.com/office/drawing/2014/main" id="{91CEC3C6-A0A1-964B-B8A8-C834154687AF}"/>
              </a:ext>
            </a:extLst>
          </p:cNvPr>
          <p:cNvSpPr/>
          <p:nvPr/>
        </p:nvSpPr>
        <p:spPr>
          <a:xfrm>
            <a:off x="25946297" y="21855833"/>
            <a:ext cx="11429207"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Acknowledgments</a:t>
            </a:r>
            <a:endParaRPr lang="en-US" sz="4375" dirty="0">
              <a:latin typeface="Arial" panose="020B0604020202020204" pitchFamily="34" charset="0"/>
              <a:cs typeface="Arial" panose="020B0604020202020204" pitchFamily="34" charset="0"/>
            </a:endParaRPr>
          </a:p>
        </p:txBody>
      </p:sp>
      <p:sp>
        <p:nvSpPr>
          <p:cNvPr id="21" name="TextBox 20">
            <a:extLst>
              <a:ext uri="{FF2B5EF4-FFF2-40B4-BE49-F238E27FC236}">
                <a16:creationId xmlns:a16="http://schemas.microsoft.com/office/drawing/2014/main" id="{74A298CE-07C7-084B-B72C-D7D120AA24D1}"/>
              </a:ext>
            </a:extLst>
          </p:cNvPr>
          <p:cNvSpPr txBox="1"/>
          <p:nvPr/>
        </p:nvSpPr>
        <p:spPr>
          <a:xfrm>
            <a:off x="26460251" y="23213145"/>
            <a:ext cx="10567631" cy="2247538"/>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 voles int odic tem nis dolorrum que cores doluptaturi utemolorum imusam, idendaecabo. Nam quo</a:t>
            </a:r>
          </a:p>
        </p:txBody>
      </p:sp>
      <p:sp>
        <p:nvSpPr>
          <p:cNvPr id="22" name="Rectangle 21">
            <a:extLst>
              <a:ext uri="{FF2B5EF4-FFF2-40B4-BE49-F238E27FC236}">
                <a16:creationId xmlns:a16="http://schemas.microsoft.com/office/drawing/2014/main" id="{54B3CC67-6308-3A40-A153-2DC8481A1C10}"/>
              </a:ext>
            </a:extLst>
          </p:cNvPr>
          <p:cNvSpPr/>
          <p:nvPr/>
        </p:nvSpPr>
        <p:spPr>
          <a:xfrm>
            <a:off x="25946297" y="27658145"/>
            <a:ext cx="11429207" cy="4094428"/>
          </a:xfrm>
          <a:prstGeom prst="rect">
            <a:avLst/>
          </a:prstGeom>
          <a:solidFill>
            <a:srgbClr val="A391B1">
              <a:alpha val="12157"/>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23" name="Rectangle 22">
            <a:extLst>
              <a:ext uri="{FF2B5EF4-FFF2-40B4-BE49-F238E27FC236}">
                <a16:creationId xmlns:a16="http://schemas.microsoft.com/office/drawing/2014/main" id="{BBD28B2E-EB3C-4243-98EF-FED959248E29}"/>
              </a:ext>
            </a:extLst>
          </p:cNvPr>
          <p:cNvSpPr/>
          <p:nvPr/>
        </p:nvSpPr>
        <p:spPr>
          <a:xfrm>
            <a:off x="25946297" y="26634208"/>
            <a:ext cx="11429207"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References</a:t>
            </a:r>
            <a:endParaRPr lang="en-US" sz="4375" dirty="0">
              <a:latin typeface="Arial" panose="020B0604020202020204" pitchFamily="34" charset="0"/>
              <a:cs typeface="Arial" panose="020B0604020202020204" pitchFamily="34" charset="0"/>
            </a:endParaRPr>
          </a:p>
        </p:txBody>
      </p:sp>
      <p:sp>
        <p:nvSpPr>
          <p:cNvPr id="24" name="TextBox 23">
            <a:extLst>
              <a:ext uri="{FF2B5EF4-FFF2-40B4-BE49-F238E27FC236}">
                <a16:creationId xmlns:a16="http://schemas.microsoft.com/office/drawing/2014/main" id="{EF233BEC-D918-0A48-8894-42A92980A8AA}"/>
              </a:ext>
            </a:extLst>
          </p:cNvPr>
          <p:cNvSpPr txBox="1"/>
          <p:nvPr/>
        </p:nvSpPr>
        <p:spPr>
          <a:xfrm>
            <a:off x="26460251" y="27991520"/>
            <a:ext cx="10567631" cy="3325141"/>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 voles int odic tem nis dolorrum que cores doluptaturi utemolorum imusam, idendaecabo. Nam quo moluptatur?</a:t>
            </a:r>
          </a:p>
          <a:p>
            <a:r>
              <a:rPr lang="en-US" sz="2334" dirty="0">
                <a:latin typeface="Arial" panose="020B0604020202020204" pitchFamily="34" charset="0"/>
                <a:cs typeface="Arial" panose="020B0604020202020204" pitchFamily="34" charset="0"/>
              </a:rPr>
              <a:t>eicias modio con nisin pediam, ent, cust accaborit odio corehen dendae nonet eliquam, aperorepe autatem voles int odic tem nis dolorrum que</a:t>
            </a:r>
          </a:p>
        </p:txBody>
      </p:sp>
      <p:sp>
        <p:nvSpPr>
          <p:cNvPr id="35" name="TextBox 34">
            <a:extLst>
              <a:ext uri="{FF2B5EF4-FFF2-40B4-BE49-F238E27FC236}">
                <a16:creationId xmlns:a16="http://schemas.microsoft.com/office/drawing/2014/main" id="{2667DC49-1AAA-DF45-9F5A-145600518203}"/>
              </a:ext>
            </a:extLst>
          </p:cNvPr>
          <p:cNvSpPr txBox="1"/>
          <p:nvPr/>
        </p:nvSpPr>
        <p:spPr>
          <a:xfrm>
            <a:off x="1551002" y="9815513"/>
            <a:ext cx="10594961" cy="4761945"/>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Imintem quas porro debitis itius, nus id quat animus auda platust et imin perovitasped es ipsus mo maios eume di ut a dolupit, sequam, serio bea natis dolupta simperiae nate molorum eati ulparis magnieniam, to intotatur?</a:t>
            </a:r>
          </a:p>
          <a:p>
            <a:r>
              <a:rPr lang="en-US" sz="2334" dirty="0">
                <a:latin typeface="Arial" panose="020B0604020202020204" pitchFamily="34" charset="0"/>
                <a:cs typeface="Arial" panose="020B0604020202020204" pitchFamily="34" charset="0"/>
              </a:rPr>
              <a:t>Sunto into temperi aturerum et identio nsectatem quo dolorum fuga. Itiatur, quam vendus quodis reria volupienis con posto dolor sam debit experumet odit ut id molorrum que quam fuga. Et volorioraes alit, que plitati onemporro entorio rumendi simenimus mossimus re officit mo officae etur, volorem et optae. Ut ipsam esto temquas dolores sitiandi arum ipicien debisimus doluptatius.</a:t>
            </a:r>
          </a:p>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 oriaeperum iusaeped unt quis et ut abor ame alis utatur as senet a quibus dolutatur sedit aliam apienda versper feriti delia pa dolo quamus arum es endellu pisquia aditatur audam</a:t>
            </a:r>
          </a:p>
        </p:txBody>
      </p:sp>
      <p:sp>
        <p:nvSpPr>
          <p:cNvPr id="36" name="TextBox 35">
            <a:extLst>
              <a:ext uri="{FF2B5EF4-FFF2-40B4-BE49-F238E27FC236}">
                <a16:creationId xmlns:a16="http://schemas.microsoft.com/office/drawing/2014/main" id="{93BD52D7-8AB6-9343-9826-7D8A3FE09445}"/>
              </a:ext>
            </a:extLst>
          </p:cNvPr>
          <p:cNvSpPr txBox="1"/>
          <p:nvPr/>
        </p:nvSpPr>
        <p:spPr>
          <a:xfrm>
            <a:off x="1551002" y="17138211"/>
            <a:ext cx="10594961" cy="1529137"/>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Ugiatempore evenis rae doluptatum fugiam earchitiam dit, tempe susdam qui asimin et quissequam la ni ipsunt.</a:t>
            </a:r>
          </a:p>
          <a:p>
            <a:r>
              <a:rPr lang="en-US" sz="2334" dirty="0">
                <a:latin typeface="Arial" panose="020B0604020202020204" pitchFamily="34" charset="0"/>
                <a:cs typeface="Arial" panose="020B0604020202020204" pitchFamily="34" charset="0"/>
              </a:rPr>
              <a:t>Ditat que voluptat. Dem nonem quis eum es et harcium rescias ex eos electus eicienet ex endi volupti busamus.</a:t>
            </a:r>
          </a:p>
        </p:txBody>
      </p:sp>
      <p:sp>
        <p:nvSpPr>
          <p:cNvPr id="43" name="TextBox 42">
            <a:extLst>
              <a:ext uri="{FF2B5EF4-FFF2-40B4-BE49-F238E27FC236}">
                <a16:creationId xmlns:a16="http://schemas.microsoft.com/office/drawing/2014/main" id="{8D28AEA9-5D86-9445-8D15-B0412023DE98}"/>
              </a:ext>
            </a:extLst>
          </p:cNvPr>
          <p:cNvSpPr txBox="1"/>
          <p:nvPr/>
        </p:nvSpPr>
        <p:spPr>
          <a:xfrm>
            <a:off x="1551002" y="20921400"/>
            <a:ext cx="10594961" cy="1529137"/>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Ga. Oviduntusam exerum fugitat quae el exersperum qui corum sam sitas que officiat am el inust dunt mint ut vel il mintis es vel maxim dolupiet, aut quatur aborem quiae explitatur sum venihit quo con cusda volorum quia qui conessunt vel etur? Quis nullitae porunto mod maiorio ex es dolupis eum</a:t>
            </a:r>
          </a:p>
        </p:txBody>
      </p:sp>
      <p:sp>
        <p:nvSpPr>
          <p:cNvPr id="44" name="TextBox 43">
            <a:extLst>
              <a:ext uri="{FF2B5EF4-FFF2-40B4-BE49-F238E27FC236}">
                <a16:creationId xmlns:a16="http://schemas.microsoft.com/office/drawing/2014/main" id="{558CA455-34D5-904A-8560-5306A4602979}"/>
              </a:ext>
            </a:extLst>
          </p:cNvPr>
          <p:cNvSpPr txBox="1"/>
          <p:nvPr/>
        </p:nvSpPr>
        <p:spPr>
          <a:xfrm>
            <a:off x="26460252" y="17142974"/>
            <a:ext cx="10604846" cy="3325141"/>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Ga. Ro ium versperum re aut omnienderi sinvele stiam, cus eos sime sed que occupta temquia nobisciur? Quis dolenem oluptam ne nonessumqui doluptatem exeribus id eveliquam qui nisqui atet eiciunt. As verepe sectis enda di incto etusda delectet eaque simusda ndanimus, sin cori rem id maximillut hari con ea quiam quam et enduci idunt, corecta alicimp oriaeperum iusaeped unt quis et ut abor ame alis utatur as senet a quibus dolutatur sedit aliam apienda versper feriti delia pa dolo quamus arum es endellu pisquia aditatur audam earupid quo quunt odigniscil earum verios nonsequam duciis et</a:t>
            </a:r>
          </a:p>
          <a:p>
            <a:endParaRPr lang="en-US" sz="2334" dirty="0">
              <a:latin typeface="Arial" panose="020B0604020202020204" pitchFamily="34" charset="0"/>
              <a:cs typeface="Arial" panose="020B0604020202020204" pitchFamily="34" charset="0"/>
            </a:endParaRPr>
          </a:p>
        </p:txBody>
      </p:sp>
      <p:sp>
        <p:nvSpPr>
          <p:cNvPr id="45" name="TextBox 44">
            <a:extLst>
              <a:ext uri="{FF2B5EF4-FFF2-40B4-BE49-F238E27FC236}">
                <a16:creationId xmlns:a16="http://schemas.microsoft.com/office/drawing/2014/main" id="{65E006A4-197B-1E4A-A032-8416456FE3A9}"/>
              </a:ext>
            </a:extLst>
          </p:cNvPr>
          <p:cNvSpPr txBox="1"/>
          <p:nvPr/>
        </p:nvSpPr>
        <p:spPr>
          <a:xfrm>
            <a:off x="14001750" y="18910718"/>
            <a:ext cx="10540852" cy="2606739"/>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 oriaeperum iusaeped unt quis et ut abor ame alis utatur as senet a quibus dolutatur sedit aliam apienda versper feriti delia pa dolo quamus arum es endellu pisquia aditatur audam earupid quo quunt odigniscil earum verios nonsequam duciis et</a:t>
            </a:r>
          </a:p>
          <a:p>
            <a:endParaRPr lang="en-US" sz="2334" dirty="0">
              <a:latin typeface="Arial" panose="020B0604020202020204" pitchFamily="34" charset="0"/>
              <a:cs typeface="Arial" panose="020B0604020202020204" pitchFamily="34" charset="0"/>
            </a:endParaRPr>
          </a:p>
        </p:txBody>
      </p:sp>
      <p:sp>
        <p:nvSpPr>
          <p:cNvPr id="46" name="Rectangle 45">
            <a:extLst>
              <a:ext uri="{FF2B5EF4-FFF2-40B4-BE49-F238E27FC236}">
                <a16:creationId xmlns:a16="http://schemas.microsoft.com/office/drawing/2014/main" id="{63AB42F1-6F03-6940-A327-F0FC384D8585}"/>
              </a:ext>
            </a:extLst>
          </p:cNvPr>
          <p:cNvSpPr/>
          <p:nvPr/>
        </p:nvSpPr>
        <p:spPr>
          <a:xfrm>
            <a:off x="14001750" y="15475569"/>
            <a:ext cx="4795101" cy="296333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47" name="Rectangle 46">
            <a:extLst>
              <a:ext uri="{FF2B5EF4-FFF2-40B4-BE49-F238E27FC236}">
                <a16:creationId xmlns:a16="http://schemas.microsoft.com/office/drawing/2014/main" id="{9F0CC076-0EA6-744A-9EA6-ECEDE25939F3}"/>
              </a:ext>
            </a:extLst>
          </p:cNvPr>
          <p:cNvSpPr/>
          <p:nvPr/>
        </p:nvSpPr>
        <p:spPr>
          <a:xfrm>
            <a:off x="14001750" y="21694333"/>
            <a:ext cx="10401300" cy="5963812"/>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48" name="TextBox 47">
            <a:extLst>
              <a:ext uri="{FF2B5EF4-FFF2-40B4-BE49-F238E27FC236}">
                <a16:creationId xmlns:a16="http://schemas.microsoft.com/office/drawing/2014/main" id="{E3CD62C1-AC62-1846-B342-11C08F9D3B94}"/>
              </a:ext>
            </a:extLst>
          </p:cNvPr>
          <p:cNvSpPr txBox="1"/>
          <p:nvPr/>
        </p:nvSpPr>
        <p:spPr>
          <a:xfrm>
            <a:off x="14001750" y="28222389"/>
            <a:ext cx="10540852" cy="2965940"/>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 oriaeperum iusaeped unt quis et ut abor ame alis utatur as senet a quibus dolutatur sedit aliam apienda versper feriti delia pa dolo quamus arum es endellu pisquia aditatur audam earupid quo quunt odigniscil earum verios nonsequam duciis et apienda versper feriti delia pa dolo quamus arum es endellu pisquia aditatur audam earupid quo quunt odigniscil earum verios nonsequam</a:t>
            </a:r>
          </a:p>
        </p:txBody>
      </p:sp>
      <p:sp>
        <p:nvSpPr>
          <p:cNvPr id="49" name="Rectangle 48">
            <a:extLst>
              <a:ext uri="{FF2B5EF4-FFF2-40B4-BE49-F238E27FC236}">
                <a16:creationId xmlns:a16="http://schemas.microsoft.com/office/drawing/2014/main" id="{FBE50F5E-8999-2F4D-843C-63D73AF1C8F0}"/>
              </a:ext>
            </a:extLst>
          </p:cNvPr>
          <p:cNvSpPr/>
          <p:nvPr/>
        </p:nvSpPr>
        <p:spPr>
          <a:xfrm>
            <a:off x="26460251" y="9994108"/>
            <a:ext cx="10401300" cy="6700763"/>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0" name="Rectangle 49">
            <a:extLst>
              <a:ext uri="{FF2B5EF4-FFF2-40B4-BE49-F238E27FC236}">
                <a16:creationId xmlns:a16="http://schemas.microsoft.com/office/drawing/2014/main" id="{552A33FB-EB08-3847-8682-56B288822837}"/>
              </a:ext>
            </a:extLst>
          </p:cNvPr>
          <p:cNvSpPr/>
          <p:nvPr/>
        </p:nvSpPr>
        <p:spPr>
          <a:xfrm>
            <a:off x="1551001" y="23037769"/>
            <a:ext cx="10401300" cy="815056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1" name="Rectangle 50">
            <a:extLst>
              <a:ext uri="{FF2B5EF4-FFF2-40B4-BE49-F238E27FC236}">
                <a16:creationId xmlns:a16="http://schemas.microsoft.com/office/drawing/2014/main" id="{A288E3CF-48C7-714B-96EE-68A46D3F2A78}"/>
              </a:ext>
            </a:extLst>
          </p:cNvPr>
          <p:cNvSpPr/>
          <p:nvPr/>
        </p:nvSpPr>
        <p:spPr>
          <a:xfrm>
            <a:off x="14001749" y="9994107"/>
            <a:ext cx="10401300" cy="484477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2" name="Rectangle 51">
            <a:extLst>
              <a:ext uri="{FF2B5EF4-FFF2-40B4-BE49-F238E27FC236}">
                <a16:creationId xmlns:a16="http://schemas.microsoft.com/office/drawing/2014/main" id="{67FCD1ED-9CBB-8A4A-981D-B9B2DB60B3B5}"/>
              </a:ext>
            </a:extLst>
          </p:cNvPr>
          <p:cNvSpPr/>
          <p:nvPr/>
        </p:nvSpPr>
        <p:spPr>
          <a:xfrm>
            <a:off x="19607950" y="15475569"/>
            <a:ext cx="4795101" cy="296333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37" name="TextBox 36">
            <a:extLst>
              <a:ext uri="{FF2B5EF4-FFF2-40B4-BE49-F238E27FC236}">
                <a16:creationId xmlns:a16="http://schemas.microsoft.com/office/drawing/2014/main" id="{5CF0A6BE-EFAD-2F4D-9603-BB4597A1D408}"/>
              </a:ext>
            </a:extLst>
          </p:cNvPr>
          <p:cNvSpPr txBox="1"/>
          <p:nvPr/>
        </p:nvSpPr>
        <p:spPr>
          <a:xfrm>
            <a:off x="1029295" y="3198284"/>
            <a:ext cx="24648914" cy="1277273"/>
          </a:xfrm>
          <a:prstGeom prst="rect">
            <a:avLst/>
          </a:prstGeom>
          <a:noFill/>
        </p:spPr>
        <p:txBody>
          <a:bodyPr wrap="square" rtlCol="0">
            <a:spAutoFit/>
          </a:bodyPr>
          <a:lstStyle/>
          <a:p>
            <a:r>
              <a:rPr lang="en-US" sz="7700" b="1" dirty="0">
                <a:solidFill>
                  <a:srgbClr val="4A2366"/>
                </a:solidFill>
                <a:latin typeface="Arial" panose="020B0604020202020204" pitchFamily="34" charset="0"/>
                <a:cs typeface="Arial" panose="020B0604020202020204" pitchFamily="34" charset="0"/>
              </a:rPr>
              <a:t>Title of Research Project (simple, no jargon)</a:t>
            </a:r>
            <a:endParaRPr lang="en-US" sz="7700" b="1" dirty="0">
              <a:solidFill>
                <a:srgbClr val="BF5700"/>
              </a:solidFill>
              <a:latin typeface="Arial" panose="020B0604020202020204" pitchFamily="34" charset="0"/>
              <a:cs typeface="Arial" panose="020B0604020202020204" pitchFamily="34" charset="0"/>
            </a:endParaRPr>
          </a:p>
        </p:txBody>
      </p:sp>
      <p:sp>
        <p:nvSpPr>
          <p:cNvPr id="38" name="TextBox 37">
            <a:extLst>
              <a:ext uri="{FF2B5EF4-FFF2-40B4-BE49-F238E27FC236}">
                <a16:creationId xmlns:a16="http://schemas.microsoft.com/office/drawing/2014/main" id="{56FF6AB5-C82D-A748-B0A8-2DFF6CE29024}"/>
              </a:ext>
            </a:extLst>
          </p:cNvPr>
          <p:cNvSpPr txBox="1"/>
          <p:nvPr/>
        </p:nvSpPr>
        <p:spPr>
          <a:xfrm>
            <a:off x="1029296" y="5918516"/>
            <a:ext cx="23513306" cy="1708160"/>
          </a:xfrm>
          <a:prstGeom prst="rect">
            <a:avLst/>
          </a:prstGeom>
          <a:noFill/>
        </p:spPr>
        <p:txBody>
          <a:bodyPr wrap="square" rtlCol="0">
            <a:spAutoFit/>
          </a:bodyPr>
          <a:lstStyle/>
          <a:p>
            <a:r>
              <a:rPr lang="en-US" sz="3500" dirty="0">
                <a:latin typeface="Arial" panose="020B0604020202020204" pitchFamily="34" charset="0"/>
                <a:cs typeface="Arial" panose="020B0604020202020204" pitchFamily="34" charset="0"/>
              </a:rPr>
              <a:t>[AUTHORS LINE] First Name Last Name</a:t>
            </a:r>
            <a:r>
              <a:rPr lang="en-US" sz="3500" baseline="30000" dirty="0">
                <a:latin typeface="Arial" panose="020B0604020202020204" pitchFamily="34" charset="0"/>
                <a:cs typeface="Arial" panose="020B0604020202020204" pitchFamily="34" charset="0"/>
              </a:rPr>
              <a:t>1</a:t>
            </a:r>
            <a:r>
              <a:rPr lang="en-US" sz="3500" dirty="0">
                <a:latin typeface="Arial" panose="020B0604020202020204" pitchFamily="34" charset="0"/>
                <a:cs typeface="Arial" panose="020B0604020202020204" pitchFamily="34" charset="0"/>
              </a:rPr>
              <a:t>, First Name Last Name</a:t>
            </a:r>
            <a:r>
              <a:rPr lang="en-US" sz="3500" baseline="30000" dirty="0">
                <a:latin typeface="Arial" panose="020B0604020202020204" pitchFamily="34" charset="0"/>
                <a:cs typeface="Arial" panose="020B0604020202020204" pitchFamily="34" charset="0"/>
              </a:rPr>
              <a:t>2</a:t>
            </a:r>
            <a:r>
              <a:rPr lang="en-US" sz="3500" dirty="0">
                <a:latin typeface="Arial" panose="020B0604020202020204" pitchFamily="34" charset="0"/>
                <a:cs typeface="Arial" panose="020B0604020202020204" pitchFamily="34" charset="0"/>
              </a:rPr>
              <a:t>, First Name Last Name</a:t>
            </a:r>
            <a:r>
              <a:rPr lang="en-US" sz="3500" baseline="30000" dirty="0">
                <a:latin typeface="Arial" panose="020B0604020202020204" pitchFamily="34" charset="0"/>
                <a:cs typeface="Arial" panose="020B0604020202020204" pitchFamily="34" charset="0"/>
              </a:rPr>
              <a:t>3</a:t>
            </a:r>
            <a:br>
              <a:rPr lang="en-US" sz="3500" dirty="0">
                <a:latin typeface="Arial" panose="020B0604020202020204" pitchFamily="34" charset="0"/>
                <a:cs typeface="Arial" panose="020B0604020202020204" pitchFamily="34" charset="0"/>
              </a:rPr>
            </a:br>
            <a:r>
              <a:rPr lang="en-US" sz="3500" dirty="0">
                <a:latin typeface="Arial" panose="020B0604020202020204" pitchFamily="34" charset="0"/>
                <a:cs typeface="Arial" panose="020B0604020202020204" pitchFamily="34" charset="0"/>
              </a:rPr>
              <a:t>[DEPT./SCHOOL LINE] </a:t>
            </a:r>
            <a:r>
              <a:rPr lang="en-US" sz="3500" baseline="30000" dirty="0">
                <a:latin typeface="Arial" panose="020B0604020202020204" pitchFamily="34" charset="0"/>
                <a:cs typeface="Arial" panose="020B0604020202020204" pitchFamily="34" charset="0"/>
              </a:rPr>
              <a:t>1</a:t>
            </a:r>
            <a:r>
              <a:rPr lang="en-US" sz="3500" dirty="0">
                <a:latin typeface="Arial" panose="020B0604020202020204" pitchFamily="34" charset="0"/>
                <a:cs typeface="Arial" panose="020B0604020202020204" pitchFamily="34" charset="0"/>
              </a:rPr>
              <a:t>Department of Integrative Biology, </a:t>
            </a:r>
            <a:r>
              <a:rPr lang="en-US" sz="3500" baseline="30000" dirty="0">
                <a:latin typeface="Arial" panose="020B0604020202020204" pitchFamily="34" charset="0"/>
                <a:cs typeface="Arial" panose="020B0604020202020204" pitchFamily="34" charset="0"/>
              </a:rPr>
              <a:t>2</a:t>
            </a:r>
            <a:r>
              <a:rPr lang="en-US" sz="3500" dirty="0">
                <a:latin typeface="Arial" panose="020B0604020202020204" pitchFamily="34" charset="0"/>
                <a:cs typeface="Arial" panose="020B0604020202020204" pitchFamily="34" charset="0"/>
              </a:rPr>
              <a:t>Department of Chemistry, College of Natural Sciences, Weber State University</a:t>
            </a:r>
          </a:p>
        </p:txBody>
      </p:sp>
      <p:sp>
        <p:nvSpPr>
          <p:cNvPr id="40" name="Rectangle 39">
            <a:extLst>
              <a:ext uri="{FF2B5EF4-FFF2-40B4-BE49-F238E27FC236}">
                <a16:creationId xmlns:a16="http://schemas.microsoft.com/office/drawing/2014/main" id="{201EF73F-1808-1B43-B5B6-0B69F4628450}"/>
              </a:ext>
            </a:extLst>
          </p:cNvPr>
          <p:cNvSpPr/>
          <p:nvPr/>
        </p:nvSpPr>
        <p:spPr>
          <a:xfrm>
            <a:off x="25946300" y="5047465"/>
            <a:ext cx="7707907" cy="243675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sp>
        <p:nvSpPr>
          <p:cNvPr id="41" name="Oval 40">
            <a:extLst>
              <a:ext uri="{FF2B5EF4-FFF2-40B4-BE49-F238E27FC236}">
                <a16:creationId xmlns:a16="http://schemas.microsoft.com/office/drawing/2014/main" id="{D0A7C000-7CB3-984B-AE48-6D1B9FD41278}"/>
              </a:ext>
            </a:extLst>
          </p:cNvPr>
          <p:cNvSpPr/>
          <p:nvPr/>
        </p:nvSpPr>
        <p:spPr>
          <a:xfrm>
            <a:off x="34129265" y="5047465"/>
            <a:ext cx="3246240" cy="2410610"/>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pic>
        <p:nvPicPr>
          <p:cNvPr id="2" name="Picture 1">
            <a:extLst>
              <a:ext uri="{FF2B5EF4-FFF2-40B4-BE49-F238E27FC236}">
                <a16:creationId xmlns:a16="http://schemas.microsoft.com/office/drawing/2014/main" id="{2A8E2BD1-F70D-4512-9E0C-A821BD32C41A}"/>
              </a:ext>
            </a:extLst>
          </p:cNvPr>
          <p:cNvPicPr>
            <a:picLocks noChangeAspect="1"/>
          </p:cNvPicPr>
          <p:nvPr/>
        </p:nvPicPr>
        <p:blipFill>
          <a:blip r:embed="rId2"/>
          <a:stretch>
            <a:fillRect/>
          </a:stretch>
        </p:blipFill>
        <p:spPr>
          <a:xfrm>
            <a:off x="25946298" y="3192907"/>
            <a:ext cx="9394750" cy="1896020"/>
          </a:xfrm>
          <a:prstGeom prst="rect">
            <a:avLst/>
          </a:prstGeom>
        </p:spPr>
      </p:pic>
    </p:spTree>
    <p:extLst>
      <p:ext uri="{BB962C8B-B14F-4D97-AF65-F5344CB8AC3E}">
        <p14:creationId xmlns:p14="http://schemas.microsoft.com/office/powerpoint/2010/main" val="16563002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B5CA5B6-D4CE-784B-AFC0-F048CF28B172}"/>
              </a:ext>
            </a:extLst>
          </p:cNvPr>
          <p:cNvSpPr/>
          <p:nvPr/>
        </p:nvSpPr>
        <p:spPr>
          <a:xfrm>
            <a:off x="1029296" y="9482138"/>
            <a:ext cx="8428831" cy="5786792"/>
          </a:xfrm>
          <a:prstGeom prst="rect">
            <a:avLst/>
          </a:prstGeom>
          <a:solidFill>
            <a:srgbClr val="A391B1">
              <a:alpha val="12157"/>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6" name="Rectangle 5">
            <a:extLst>
              <a:ext uri="{FF2B5EF4-FFF2-40B4-BE49-F238E27FC236}">
                <a16:creationId xmlns:a16="http://schemas.microsoft.com/office/drawing/2014/main" id="{33B62474-A209-CC48-BEED-199F51C6AFFF}"/>
              </a:ext>
            </a:extLst>
          </p:cNvPr>
          <p:cNvSpPr/>
          <p:nvPr/>
        </p:nvSpPr>
        <p:spPr>
          <a:xfrm>
            <a:off x="1029296" y="8458201"/>
            <a:ext cx="8428831"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Introduction</a:t>
            </a:r>
            <a:endParaRPr lang="en-US" sz="4375"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11D76E45-4221-784E-9042-7F1E9FCA2159}"/>
              </a:ext>
            </a:extLst>
          </p:cNvPr>
          <p:cNvSpPr/>
          <p:nvPr/>
        </p:nvSpPr>
        <p:spPr>
          <a:xfrm>
            <a:off x="1029296" y="16804835"/>
            <a:ext cx="8428831" cy="2247283"/>
          </a:xfrm>
          <a:prstGeom prst="rect">
            <a:avLst/>
          </a:prstGeom>
          <a:solidFill>
            <a:srgbClr val="A391B1">
              <a:alpha val="12157"/>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9" name="Rectangle 8">
            <a:extLst>
              <a:ext uri="{FF2B5EF4-FFF2-40B4-BE49-F238E27FC236}">
                <a16:creationId xmlns:a16="http://schemas.microsoft.com/office/drawing/2014/main" id="{AAAC5DCF-ADC2-9640-AE73-5423F9C05D2D}"/>
              </a:ext>
            </a:extLst>
          </p:cNvPr>
          <p:cNvSpPr/>
          <p:nvPr/>
        </p:nvSpPr>
        <p:spPr>
          <a:xfrm>
            <a:off x="1029296" y="15780898"/>
            <a:ext cx="8428831"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Research Goal</a:t>
            </a:r>
            <a:endParaRPr lang="en-US" sz="4375" dirty="0">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2AC55AFA-F8C3-C646-9842-2C15C0F1787C}"/>
              </a:ext>
            </a:extLst>
          </p:cNvPr>
          <p:cNvSpPr/>
          <p:nvPr/>
        </p:nvSpPr>
        <p:spPr>
          <a:xfrm>
            <a:off x="1029296" y="20588023"/>
            <a:ext cx="8428831" cy="11374413"/>
          </a:xfrm>
          <a:prstGeom prst="rect">
            <a:avLst/>
          </a:prstGeom>
          <a:solidFill>
            <a:srgbClr val="A391B1">
              <a:alpha val="12157"/>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12" name="Rectangle 11">
            <a:extLst>
              <a:ext uri="{FF2B5EF4-FFF2-40B4-BE49-F238E27FC236}">
                <a16:creationId xmlns:a16="http://schemas.microsoft.com/office/drawing/2014/main" id="{366CEFC7-6632-4146-8167-8131C6010436}"/>
              </a:ext>
            </a:extLst>
          </p:cNvPr>
          <p:cNvSpPr/>
          <p:nvPr/>
        </p:nvSpPr>
        <p:spPr>
          <a:xfrm>
            <a:off x="1029296" y="19564086"/>
            <a:ext cx="8428831"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Methods</a:t>
            </a:r>
          </a:p>
        </p:txBody>
      </p:sp>
      <p:sp>
        <p:nvSpPr>
          <p:cNvPr id="14" name="Rectangle 13">
            <a:extLst>
              <a:ext uri="{FF2B5EF4-FFF2-40B4-BE49-F238E27FC236}">
                <a16:creationId xmlns:a16="http://schemas.microsoft.com/office/drawing/2014/main" id="{391B0B5D-77C3-2C4E-859F-9F48FF6A8317}"/>
              </a:ext>
            </a:extLst>
          </p:cNvPr>
          <p:cNvSpPr/>
          <p:nvPr/>
        </p:nvSpPr>
        <p:spPr>
          <a:xfrm>
            <a:off x="10315179" y="9482138"/>
            <a:ext cx="17745274" cy="22480298"/>
          </a:xfrm>
          <a:prstGeom prst="rect">
            <a:avLst/>
          </a:prstGeom>
          <a:solidFill>
            <a:srgbClr val="A391B1">
              <a:alpha val="12157"/>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15" name="Rectangle 14">
            <a:extLst>
              <a:ext uri="{FF2B5EF4-FFF2-40B4-BE49-F238E27FC236}">
                <a16:creationId xmlns:a16="http://schemas.microsoft.com/office/drawing/2014/main" id="{C0C7AB13-9DDD-C541-9442-BFD67D121370}"/>
              </a:ext>
            </a:extLst>
          </p:cNvPr>
          <p:cNvSpPr/>
          <p:nvPr/>
        </p:nvSpPr>
        <p:spPr>
          <a:xfrm>
            <a:off x="10315179" y="8458201"/>
            <a:ext cx="17745274"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Figures and Results</a:t>
            </a:r>
            <a:endParaRPr lang="en-US" sz="4375"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612E3E93-802E-AA44-9E8C-E2D9B39F1F24}"/>
              </a:ext>
            </a:extLst>
          </p:cNvPr>
          <p:cNvSpPr/>
          <p:nvPr/>
        </p:nvSpPr>
        <p:spPr>
          <a:xfrm>
            <a:off x="28917503" y="9482139"/>
            <a:ext cx="8458003" cy="12074516"/>
          </a:xfrm>
          <a:prstGeom prst="rect">
            <a:avLst/>
          </a:prstGeom>
          <a:solidFill>
            <a:srgbClr val="A391B1">
              <a:alpha val="12157"/>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18" name="Rectangle 17">
            <a:extLst>
              <a:ext uri="{FF2B5EF4-FFF2-40B4-BE49-F238E27FC236}">
                <a16:creationId xmlns:a16="http://schemas.microsoft.com/office/drawing/2014/main" id="{66BE3F83-7CE9-C841-9FD7-854C8D59F3AA}"/>
              </a:ext>
            </a:extLst>
          </p:cNvPr>
          <p:cNvSpPr/>
          <p:nvPr/>
        </p:nvSpPr>
        <p:spPr>
          <a:xfrm>
            <a:off x="28917503" y="8458201"/>
            <a:ext cx="8458003"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Conclusion</a:t>
            </a:r>
            <a:endParaRPr lang="en-US" sz="4375" dirty="0">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60C0F2E-8FAE-0748-AEDD-F5EFEBD20562}"/>
              </a:ext>
            </a:extLst>
          </p:cNvPr>
          <p:cNvSpPr/>
          <p:nvPr/>
        </p:nvSpPr>
        <p:spPr>
          <a:xfrm>
            <a:off x="28917501" y="23092561"/>
            <a:ext cx="8458003" cy="3242469"/>
          </a:xfrm>
          <a:prstGeom prst="rect">
            <a:avLst/>
          </a:prstGeom>
          <a:solidFill>
            <a:srgbClr val="A391B1">
              <a:alpha val="12157"/>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21" name="Rectangle 20">
            <a:extLst>
              <a:ext uri="{FF2B5EF4-FFF2-40B4-BE49-F238E27FC236}">
                <a16:creationId xmlns:a16="http://schemas.microsoft.com/office/drawing/2014/main" id="{6CD6AE6E-1DC4-C04E-91E5-605A2100EDED}"/>
              </a:ext>
            </a:extLst>
          </p:cNvPr>
          <p:cNvSpPr/>
          <p:nvPr/>
        </p:nvSpPr>
        <p:spPr>
          <a:xfrm>
            <a:off x="28917501" y="22068623"/>
            <a:ext cx="8458003"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Acknowledgments</a:t>
            </a:r>
            <a:endParaRPr lang="en-US" sz="4375" dirty="0">
              <a:latin typeface="Arial" panose="020B0604020202020204" pitchFamily="34" charset="0"/>
              <a:cs typeface="Arial" panose="020B0604020202020204" pitchFamily="34" charset="0"/>
            </a:endParaRPr>
          </a:p>
        </p:txBody>
      </p:sp>
      <p:sp>
        <p:nvSpPr>
          <p:cNvPr id="22" name="TextBox 21">
            <a:extLst>
              <a:ext uri="{FF2B5EF4-FFF2-40B4-BE49-F238E27FC236}">
                <a16:creationId xmlns:a16="http://schemas.microsoft.com/office/drawing/2014/main" id="{FB2FA725-0E4F-6742-8A91-62AB532AA724}"/>
              </a:ext>
            </a:extLst>
          </p:cNvPr>
          <p:cNvSpPr txBox="1"/>
          <p:nvPr/>
        </p:nvSpPr>
        <p:spPr>
          <a:xfrm>
            <a:off x="29432844" y="23425935"/>
            <a:ext cx="7613645" cy="2247538"/>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a:t>
            </a:r>
          </a:p>
        </p:txBody>
      </p:sp>
      <p:sp>
        <p:nvSpPr>
          <p:cNvPr id="23" name="Rectangle 22">
            <a:extLst>
              <a:ext uri="{FF2B5EF4-FFF2-40B4-BE49-F238E27FC236}">
                <a16:creationId xmlns:a16="http://schemas.microsoft.com/office/drawing/2014/main" id="{A45ADA07-8278-B54B-9CE5-CA9E03B56D9F}"/>
              </a:ext>
            </a:extLst>
          </p:cNvPr>
          <p:cNvSpPr/>
          <p:nvPr/>
        </p:nvSpPr>
        <p:spPr>
          <a:xfrm>
            <a:off x="28917501" y="27870935"/>
            <a:ext cx="8458003" cy="4094428"/>
          </a:xfrm>
          <a:prstGeom prst="rect">
            <a:avLst/>
          </a:prstGeom>
          <a:solidFill>
            <a:srgbClr val="A391B1">
              <a:alpha val="12157"/>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24" name="Rectangle 23">
            <a:extLst>
              <a:ext uri="{FF2B5EF4-FFF2-40B4-BE49-F238E27FC236}">
                <a16:creationId xmlns:a16="http://schemas.microsoft.com/office/drawing/2014/main" id="{258468F0-D162-6049-89F7-707BF1D66469}"/>
              </a:ext>
            </a:extLst>
          </p:cNvPr>
          <p:cNvSpPr/>
          <p:nvPr/>
        </p:nvSpPr>
        <p:spPr>
          <a:xfrm>
            <a:off x="28917501" y="26846998"/>
            <a:ext cx="8458003"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References</a:t>
            </a:r>
            <a:endParaRPr lang="en-US" sz="4375" dirty="0">
              <a:latin typeface="Arial" panose="020B0604020202020204" pitchFamily="34" charset="0"/>
              <a:cs typeface="Arial" panose="020B0604020202020204" pitchFamily="34" charset="0"/>
            </a:endParaRPr>
          </a:p>
        </p:txBody>
      </p:sp>
      <p:sp>
        <p:nvSpPr>
          <p:cNvPr id="25" name="TextBox 24">
            <a:extLst>
              <a:ext uri="{FF2B5EF4-FFF2-40B4-BE49-F238E27FC236}">
                <a16:creationId xmlns:a16="http://schemas.microsoft.com/office/drawing/2014/main" id="{6CCC9FD2-2D31-614C-9866-71CB153F7003}"/>
              </a:ext>
            </a:extLst>
          </p:cNvPr>
          <p:cNvSpPr txBox="1"/>
          <p:nvPr/>
        </p:nvSpPr>
        <p:spPr>
          <a:xfrm>
            <a:off x="29432844" y="28204310"/>
            <a:ext cx="7613645" cy="2965940"/>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 voles int odic tem nis dolorrum que cores doluptaturi</a:t>
            </a:r>
          </a:p>
        </p:txBody>
      </p:sp>
      <p:sp>
        <p:nvSpPr>
          <p:cNvPr id="37" name="TextBox 36">
            <a:extLst>
              <a:ext uri="{FF2B5EF4-FFF2-40B4-BE49-F238E27FC236}">
                <a16:creationId xmlns:a16="http://schemas.microsoft.com/office/drawing/2014/main" id="{F20CD2A7-AFEF-2E4C-B2DF-444FD84B685B}"/>
              </a:ext>
            </a:extLst>
          </p:cNvPr>
          <p:cNvSpPr txBox="1"/>
          <p:nvPr/>
        </p:nvSpPr>
        <p:spPr>
          <a:xfrm>
            <a:off x="1543249" y="9815513"/>
            <a:ext cx="7536956" cy="5121146"/>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Imintem quas porro debitis itius, nus id quat animus auda platust et imin perovitasped es ipsus mo maios eume di ut a dolupit, sequam, serio bea natis dolupta simperiae nate molorum eati ulparis magnieniam, to intotatur?</a:t>
            </a:r>
          </a:p>
          <a:p>
            <a:r>
              <a:rPr lang="en-US" sz="2334" dirty="0">
                <a:latin typeface="Arial" panose="020B0604020202020204" pitchFamily="34" charset="0"/>
                <a:cs typeface="Arial" panose="020B0604020202020204" pitchFamily="34" charset="0"/>
              </a:rPr>
              <a:t>Sunto into temperi aturerum et identio nsectatem quo dolorum fuga. Itiatur, quam vendus quodis reria volupienis con posto dolor sam debit experumet odit ut id molorrum que quam fuga. Et volorioraes alit, que plitati onemporro entorio rumendi simenimus mossimus re officit mo officae etur, volorem et optae. Ut ipsam esto temquas dolores sitiandi arum ipicien debisimus doluptatius.</a:t>
            </a:r>
          </a:p>
          <a:p>
            <a:r>
              <a:rPr lang="en-US" sz="2334" dirty="0">
                <a:latin typeface="Arial" panose="020B0604020202020204" pitchFamily="34" charset="0"/>
                <a:cs typeface="Arial" panose="020B0604020202020204" pitchFamily="34" charset="0"/>
              </a:rPr>
              <a:t>As verepe sectis enda</a:t>
            </a:r>
          </a:p>
        </p:txBody>
      </p:sp>
      <p:sp>
        <p:nvSpPr>
          <p:cNvPr id="38" name="TextBox 37">
            <a:extLst>
              <a:ext uri="{FF2B5EF4-FFF2-40B4-BE49-F238E27FC236}">
                <a16:creationId xmlns:a16="http://schemas.microsoft.com/office/drawing/2014/main" id="{375CFADF-DDCA-3D46-AAE0-A3E7BF8B8457}"/>
              </a:ext>
            </a:extLst>
          </p:cNvPr>
          <p:cNvSpPr txBox="1"/>
          <p:nvPr/>
        </p:nvSpPr>
        <p:spPr>
          <a:xfrm>
            <a:off x="1543249" y="17138212"/>
            <a:ext cx="7536956" cy="1169936"/>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Ugiatempore evenis rae doluptatum fugiam earchitiam dit, tempe susdam qui asimin et quissequam la ni ipsunt.</a:t>
            </a:r>
          </a:p>
        </p:txBody>
      </p:sp>
      <p:sp>
        <p:nvSpPr>
          <p:cNvPr id="39" name="TextBox 38">
            <a:extLst>
              <a:ext uri="{FF2B5EF4-FFF2-40B4-BE49-F238E27FC236}">
                <a16:creationId xmlns:a16="http://schemas.microsoft.com/office/drawing/2014/main" id="{AC02F1E1-93BC-0544-AC3D-D23CFE725EC9}"/>
              </a:ext>
            </a:extLst>
          </p:cNvPr>
          <p:cNvSpPr txBox="1"/>
          <p:nvPr/>
        </p:nvSpPr>
        <p:spPr>
          <a:xfrm>
            <a:off x="1543249" y="20921400"/>
            <a:ext cx="7536956" cy="2247538"/>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Ga. Oviduntusam exerum fugitat quae el exersperum qui corum sam sitas que officiat am el inust dunt mint ut vel il mintis es vel maxim dolupiet, aut quatur aborem quiae explitatur sum venihit quo con cusda volorum quia qui conessunt vel etur? Quis nullitae porunto mod maiorio ex es dolupis eum solupta</a:t>
            </a:r>
          </a:p>
        </p:txBody>
      </p:sp>
      <p:sp>
        <p:nvSpPr>
          <p:cNvPr id="40" name="TextBox 39">
            <a:extLst>
              <a:ext uri="{FF2B5EF4-FFF2-40B4-BE49-F238E27FC236}">
                <a16:creationId xmlns:a16="http://schemas.microsoft.com/office/drawing/2014/main" id="{A17BB0E1-8B2D-E545-9ED1-562817C09CFE}"/>
              </a:ext>
            </a:extLst>
          </p:cNvPr>
          <p:cNvSpPr txBox="1"/>
          <p:nvPr/>
        </p:nvSpPr>
        <p:spPr>
          <a:xfrm>
            <a:off x="29432846" y="19194486"/>
            <a:ext cx="7613645" cy="1888337"/>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a:t>
            </a:r>
          </a:p>
        </p:txBody>
      </p:sp>
      <p:sp>
        <p:nvSpPr>
          <p:cNvPr id="41" name="Rectangle 40">
            <a:extLst>
              <a:ext uri="{FF2B5EF4-FFF2-40B4-BE49-F238E27FC236}">
                <a16:creationId xmlns:a16="http://schemas.microsoft.com/office/drawing/2014/main" id="{07B39A13-29A3-2149-B96B-3EB4353C4437}"/>
              </a:ext>
            </a:extLst>
          </p:cNvPr>
          <p:cNvSpPr/>
          <p:nvPr/>
        </p:nvSpPr>
        <p:spPr>
          <a:xfrm>
            <a:off x="10830523" y="17111164"/>
            <a:ext cx="5010808" cy="324587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42" name="Rectangle 41">
            <a:extLst>
              <a:ext uri="{FF2B5EF4-FFF2-40B4-BE49-F238E27FC236}">
                <a16:creationId xmlns:a16="http://schemas.microsoft.com/office/drawing/2014/main" id="{4A349CEE-7932-EE4E-B85A-A85A5285AC01}"/>
              </a:ext>
            </a:extLst>
          </p:cNvPr>
          <p:cNvSpPr/>
          <p:nvPr/>
        </p:nvSpPr>
        <p:spPr>
          <a:xfrm>
            <a:off x="16683106" y="17111164"/>
            <a:ext cx="5010808" cy="324587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43" name="Rectangle 42">
            <a:extLst>
              <a:ext uri="{FF2B5EF4-FFF2-40B4-BE49-F238E27FC236}">
                <a16:creationId xmlns:a16="http://schemas.microsoft.com/office/drawing/2014/main" id="{2AEC47A7-2490-D443-9150-5906332673BA}"/>
              </a:ext>
            </a:extLst>
          </p:cNvPr>
          <p:cNvSpPr/>
          <p:nvPr/>
        </p:nvSpPr>
        <p:spPr>
          <a:xfrm>
            <a:off x="10830522" y="24695864"/>
            <a:ext cx="16715976" cy="6474386"/>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44" name="Rectangle 43">
            <a:extLst>
              <a:ext uri="{FF2B5EF4-FFF2-40B4-BE49-F238E27FC236}">
                <a16:creationId xmlns:a16="http://schemas.microsoft.com/office/drawing/2014/main" id="{F945A894-BD48-3146-8582-0FAF6F89A905}"/>
              </a:ext>
            </a:extLst>
          </p:cNvPr>
          <p:cNvSpPr/>
          <p:nvPr/>
        </p:nvSpPr>
        <p:spPr>
          <a:xfrm>
            <a:off x="22535690" y="17111164"/>
            <a:ext cx="5010808" cy="324587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45" name="TextBox 44">
            <a:extLst>
              <a:ext uri="{FF2B5EF4-FFF2-40B4-BE49-F238E27FC236}">
                <a16:creationId xmlns:a16="http://schemas.microsoft.com/office/drawing/2014/main" id="{CF71253F-822B-FB4C-BF69-646BB6D7A7EF}"/>
              </a:ext>
            </a:extLst>
          </p:cNvPr>
          <p:cNvSpPr txBox="1"/>
          <p:nvPr/>
        </p:nvSpPr>
        <p:spPr>
          <a:xfrm>
            <a:off x="10830521" y="20690410"/>
            <a:ext cx="16893874" cy="3684342"/>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Imintem quas porro debitis itius, nus id quat animus auda platust et imin perovitasped es ipsus mo maios eume di ut a dolupit, sequam, serio bea natis dolupta simperiae nate molorum eati ulparis magnieniam, to intotatur?</a:t>
            </a:r>
          </a:p>
          <a:p>
            <a:r>
              <a:rPr lang="en-US" sz="2334" dirty="0">
                <a:latin typeface="Arial" panose="020B0604020202020204" pitchFamily="34" charset="0"/>
                <a:cs typeface="Arial" panose="020B0604020202020204" pitchFamily="34" charset="0"/>
              </a:rPr>
              <a:t>Sunto into temperi aturerum et identio nsectatem quo dolorum fuga. Itiatur, quam vendus quodis reria volupienis con posto dolor sam debit experumet odit ut id molorrum que quam fuga. Et volorioraes alit, que plitati onemporro entorio rumendi simenimus mossimus re officit mo officae etur, volorem et optae. Ut ipsam esto temquas dolores sitiandi arum ipicien debisimus doluptatius.</a:t>
            </a:r>
          </a:p>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 oriaeperum iusaeped unt quis et ut abor ame alis utatur as senet a quibus dolutatur sedit aliam apienda versper feriti delia pa dolo quamus arum es endellu pisquia aditatur audam earupid quo quunt odigniscil earum verios nonsequam duciis et</a:t>
            </a:r>
          </a:p>
        </p:txBody>
      </p:sp>
      <p:sp>
        <p:nvSpPr>
          <p:cNvPr id="46" name="Rectangle 45">
            <a:extLst>
              <a:ext uri="{FF2B5EF4-FFF2-40B4-BE49-F238E27FC236}">
                <a16:creationId xmlns:a16="http://schemas.microsoft.com/office/drawing/2014/main" id="{95FFA540-4213-4D4E-B192-4A449A12F8D1}"/>
              </a:ext>
            </a:extLst>
          </p:cNvPr>
          <p:cNvSpPr/>
          <p:nvPr/>
        </p:nvSpPr>
        <p:spPr>
          <a:xfrm>
            <a:off x="1543249" y="23490338"/>
            <a:ext cx="7400925" cy="7679911"/>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47" name="Rectangle 46">
            <a:extLst>
              <a:ext uri="{FF2B5EF4-FFF2-40B4-BE49-F238E27FC236}">
                <a16:creationId xmlns:a16="http://schemas.microsoft.com/office/drawing/2014/main" id="{3ECF3D8A-9129-964F-A0F9-07CF492279CA}"/>
              </a:ext>
            </a:extLst>
          </p:cNvPr>
          <p:cNvSpPr/>
          <p:nvPr/>
        </p:nvSpPr>
        <p:spPr>
          <a:xfrm>
            <a:off x="29432844" y="9994108"/>
            <a:ext cx="7428707" cy="8538821"/>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48" name="Rectangle 47">
            <a:extLst>
              <a:ext uri="{FF2B5EF4-FFF2-40B4-BE49-F238E27FC236}">
                <a16:creationId xmlns:a16="http://schemas.microsoft.com/office/drawing/2014/main" id="{B003C285-4EAC-9A4D-9541-7587CCE8116C}"/>
              </a:ext>
            </a:extLst>
          </p:cNvPr>
          <p:cNvSpPr/>
          <p:nvPr/>
        </p:nvSpPr>
        <p:spPr>
          <a:xfrm>
            <a:off x="10830521" y="9994107"/>
            <a:ext cx="16715976" cy="670076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35" name="TextBox 34">
            <a:extLst>
              <a:ext uri="{FF2B5EF4-FFF2-40B4-BE49-F238E27FC236}">
                <a16:creationId xmlns:a16="http://schemas.microsoft.com/office/drawing/2014/main" id="{F4C44463-CF15-A141-B0DA-D07D036CD310}"/>
              </a:ext>
            </a:extLst>
          </p:cNvPr>
          <p:cNvSpPr txBox="1"/>
          <p:nvPr/>
        </p:nvSpPr>
        <p:spPr>
          <a:xfrm>
            <a:off x="1029295" y="3198284"/>
            <a:ext cx="24648914" cy="1277273"/>
          </a:xfrm>
          <a:prstGeom prst="rect">
            <a:avLst/>
          </a:prstGeom>
          <a:noFill/>
        </p:spPr>
        <p:txBody>
          <a:bodyPr wrap="square" rtlCol="0">
            <a:spAutoFit/>
          </a:bodyPr>
          <a:lstStyle/>
          <a:p>
            <a:r>
              <a:rPr lang="en-US" sz="7700" b="1" dirty="0">
                <a:solidFill>
                  <a:srgbClr val="4A2366"/>
                </a:solidFill>
                <a:latin typeface="Arial" panose="020B0604020202020204" pitchFamily="34" charset="0"/>
                <a:cs typeface="Arial" panose="020B0604020202020204" pitchFamily="34" charset="0"/>
              </a:rPr>
              <a:t>Title of Research Project (simple, no jargon)</a:t>
            </a:r>
            <a:endParaRPr lang="en-US" sz="7700" b="1" dirty="0">
              <a:solidFill>
                <a:srgbClr val="BF5700"/>
              </a:solidFill>
              <a:latin typeface="Arial" panose="020B0604020202020204" pitchFamily="34" charset="0"/>
              <a:cs typeface="Arial" panose="020B0604020202020204" pitchFamily="34" charset="0"/>
            </a:endParaRPr>
          </a:p>
        </p:txBody>
      </p:sp>
      <p:sp>
        <p:nvSpPr>
          <p:cNvPr id="36" name="TextBox 35">
            <a:extLst>
              <a:ext uri="{FF2B5EF4-FFF2-40B4-BE49-F238E27FC236}">
                <a16:creationId xmlns:a16="http://schemas.microsoft.com/office/drawing/2014/main" id="{DA83972F-9A46-9A47-A133-41482126942B}"/>
              </a:ext>
            </a:extLst>
          </p:cNvPr>
          <p:cNvSpPr txBox="1"/>
          <p:nvPr/>
        </p:nvSpPr>
        <p:spPr>
          <a:xfrm>
            <a:off x="1029296" y="5918516"/>
            <a:ext cx="23513306" cy="1708160"/>
          </a:xfrm>
          <a:prstGeom prst="rect">
            <a:avLst/>
          </a:prstGeom>
          <a:noFill/>
        </p:spPr>
        <p:txBody>
          <a:bodyPr wrap="square" rtlCol="0">
            <a:spAutoFit/>
          </a:bodyPr>
          <a:lstStyle/>
          <a:p>
            <a:r>
              <a:rPr lang="en-US" sz="3500" dirty="0">
                <a:latin typeface="Arial" panose="020B0604020202020204" pitchFamily="34" charset="0"/>
                <a:cs typeface="Arial" panose="020B0604020202020204" pitchFamily="34" charset="0"/>
              </a:rPr>
              <a:t>[AUTHORS LINE] First Name Last Name</a:t>
            </a:r>
            <a:r>
              <a:rPr lang="en-US" sz="3500" baseline="30000" dirty="0">
                <a:latin typeface="Arial" panose="020B0604020202020204" pitchFamily="34" charset="0"/>
                <a:cs typeface="Arial" panose="020B0604020202020204" pitchFamily="34" charset="0"/>
              </a:rPr>
              <a:t>1</a:t>
            </a:r>
            <a:r>
              <a:rPr lang="en-US" sz="3500" dirty="0">
                <a:latin typeface="Arial" panose="020B0604020202020204" pitchFamily="34" charset="0"/>
                <a:cs typeface="Arial" panose="020B0604020202020204" pitchFamily="34" charset="0"/>
              </a:rPr>
              <a:t>, First Name Last Name</a:t>
            </a:r>
            <a:r>
              <a:rPr lang="en-US" sz="3500" baseline="30000" dirty="0">
                <a:latin typeface="Arial" panose="020B0604020202020204" pitchFamily="34" charset="0"/>
                <a:cs typeface="Arial" panose="020B0604020202020204" pitchFamily="34" charset="0"/>
              </a:rPr>
              <a:t>2</a:t>
            </a:r>
            <a:r>
              <a:rPr lang="en-US" sz="3500" dirty="0">
                <a:latin typeface="Arial" panose="020B0604020202020204" pitchFamily="34" charset="0"/>
                <a:cs typeface="Arial" panose="020B0604020202020204" pitchFamily="34" charset="0"/>
              </a:rPr>
              <a:t>, First Name Last Name</a:t>
            </a:r>
            <a:r>
              <a:rPr lang="en-US" sz="3500" baseline="30000" dirty="0">
                <a:latin typeface="Arial" panose="020B0604020202020204" pitchFamily="34" charset="0"/>
                <a:cs typeface="Arial" panose="020B0604020202020204" pitchFamily="34" charset="0"/>
              </a:rPr>
              <a:t>3</a:t>
            </a:r>
            <a:br>
              <a:rPr lang="en-US" sz="3500" dirty="0">
                <a:latin typeface="Arial" panose="020B0604020202020204" pitchFamily="34" charset="0"/>
                <a:cs typeface="Arial" panose="020B0604020202020204" pitchFamily="34" charset="0"/>
              </a:rPr>
            </a:br>
            <a:r>
              <a:rPr lang="en-US" sz="3500" dirty="0">
                <a:latin typeface="Arial" panose="020B0604020202020204" pitchFamily="34" charset="0"/>
                <a:cs typeface="Arial" panose="020B0604020202020204" pitchFamily="34" charset="0"/>
              </a:rPr>
              <a:t>[DEPT./SCHOOL LINE] </a:t>
            </a:r>
            <a:r>
              <a:rPr lang="en-US" sz="3500" baseline="30000" dirty="0">
                <a:latin typeface="Arial" panose="020B0604020202020204" pitchFamily="34" charset="0"/>
                <a:cs typeface="Arial" panose="020B0604020202020204" pitchFamily="34" charset="0"/>
              </a:rPr>
              <a:t>1</a:t>
            </a:r>
            <a:r>
              <a:rPr lang="en-US" sz="3500" dirty="0">
                <a:latin typeface="Arial" panose="020B0604020202020204" pitchFamily="34" charset="0"/>
                <a:cs typeface="Arial" panose="020B0604020202020204" pitchFamily="34" charset="0"/>
              </a:rPr>
              <a:t>Department of Integrative Biology, </a:t>
            </a:r>
            <a:r>
              <a:rPr lang="en-US" sz="3500" baseline="30000" dirty="0">
                <a:latin typeface="Arial" panose="020B0604020202020204" pitchFamily="34" charset="0"/>
                <a:cs typeface="Arial" panose="020B0604020202020204" pitchFamily="34" charset="0"/>
              </a:rPr>
              <a:t>2</a:t>
            </a:r>
            <a:r>
              <a:rPr lang="en-US" sz="3500" dirty="0">
                <a:latin typeface="Arial" panose="020B0604020202020204" pitchFamily="34" charset="0"/>
                <a:cs typeface="Arial" panose="020B0604020202020204" pitchFamily="34" charset="0"/>
              </a:rPr>
              <a:t>Department of Chemistry, College of Natural Sciences, Weber State University</a:t>
            </a:r>
          </a:p>
        </p:txBody>
      </p:sp>
      <p:sp>
        <p:nvSpPr>
          <p:cNvPr id="50" name="Rectangle 49">
            <a:extLst>
              <a:ext uri="{FF2B5EF4-FFF2-40B4-BE49-F238E27FC236}">
                <a16:creationId xmlns:a16="http://schemas.microsoft.com/office/drawing/2014/main" id="{C2CE341D-CE24-4242-974F-06EC02705914}"/>
              </a:ext>
            </a:extLst>
          </p:cNvPr>
          <p:cNvSpPr/>
          <p:nvPr/>
        </p:nvSpPr>
        <p:spPr>
          <a:xfrm>
            <a:off x="25946300" y="5047465"/>
            <a:ext cx="7707907" cy="243675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sp>
        <p:nvSpPr>
          <p:cNvPr id="51" name="Oval 50">
            <a:extLst>
              <a:ext uri="{FF2B5EF4-FFF2-40B4-BE49-F238E27FC236}">
                <a16:creationId xmlns:a16="http://schemas.microsoft.com/office/drawing/2014/main" id="{EA24AC21-5020-1B41-8352-32A599A8C9BA}"/>
              </a:ext>
            </a:extLst>
          </p:cNvPr>
          <p:cNvSpPr/>
          <p:nvPr/>
        </p:nvSpPr>
        <p:spPr>
          <a:xfrm>
            <a:off x="34129265" y="5047465"/>
            <a:ext cx="3246240" cy="2410610"/>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pic>
        <p:nvPicPr>
          <p:cNvPr id="52" name="Picture 51">
            <a:extLst>
              <a:ext uri="{FF2B5EF4-FFF2-40B4-BE49-F238E27FC236}">
                <a16:creationId xmlns:a16="http://schemas.microsoft.com/office/drawing/2014/main" id="{75739EC7-62CF-48E3-8CAF-622222CD3C58}"/>
              </a:ext>
            </a:extLst>
          </p:cNvPr>
          <p:cNvPicPr>
            <a:picLocks noChangeAspect="1"/>
          </p:cNvPicPr>
          <p:nvPr/>
        </p:nvPicPr>
        <p:blipFill>
          <a:blip r:embed="rId2"/>
          <a:stretch>
            <a:fillRect/>
          </a:stretch>
        </p:blipFill>
        <p:spPr>
          <a:xfrm>
            <a:off x="25946298" y="3125477"/>
            <a:ext cx="9394750" cy="1896020"/>
          </a:xfrm>
          <a:prstGeom prst="rect">
            <a:avLst/>
          </a:prstGeom>
        </p:spPr>
      </p:pic>
    </p:spTree>
    <p:extLst>
      <p:ext uri="{BB962C8B-B14F-4D97-AF65-F5344CB8AC3E}">
        <p14:creationId xmlns:p14="http://schemas.microsoft.com/office/powerpoint/2010/main" val="33120762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B5CA5B6-D4CE-784B-AFC0-F048CF28B172}"/>
              </a:ext>
            </a:extLst>
          </p:cNvPr>
          <p:cNvSpPr/>
          <p:nvPr/>
        </p:nvSpPr>
        <p:spPr>
          <a:xfrm>
            <a:off x="1029296" y="9482138"/>
            <a:ext cx="8428831" cy="17364189"/>
          </a:xfrm>
          <a:prstGeom prst="rect">
            <a:avLst/>
          </a:prstGeom>
          <a:solidFill>
            <a:srgbClr val="A391B1">
              <a:alpha val="12157"/>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6" name="Rectangle 5">
            <a:extLst>
              <a:ext uri="{FF2B5EF4-FFF2-40B4-BE49-F238E27FC236}">
                <a16:creationId xmlns:a16="http://schemas.microsoft.com/office/drawing/2014/main" id="{33B62474-A209-CC48-BEED-199F51C6AFFF}"/>
              </a:ext>
            </a:extLst>
          </p:cNvPr>
          <p:cNvSpPr/>
          <p:nvPr/>
        </p:nvSpPr>
        <p:spPr>
          <a:xfrm>
            <a:off x="1029296" y="8458201"/>
            <a:ext cx="8428831"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Introduction</a:t>
            </a:r>
            <a:endParaRPr lang="en-US" sz="4375"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11D76E45-4221-784E-9042-7F1E9FCA2159}"/>
              </a:ext>
            </a:extLst>
          </p:cNvPr>
          <p:cNvSpPr/>
          <p:nvPr/>
        </p:nvSpPr>
        <p:spPr>
          <a:xfrm>
            <a:off x="1029296" y="28332337"/>
            <a:ext cx="8428831" cy="3632355"/>
          </a:xfrm>
          <a:prstGeom prst="rect">
            <a:avLst/>
          </a:prstGeom>
          <a:solidFill>
            <a:srgbClr val="A391B1">
              <a:alpha val="12157"/>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9" name="Rectangle 8">
            <a:extLst>
              <a:ext uri="{FF2B5EF4-FFF2-40B4-BE49-F238E27FC236}">
                <a16:creationId xmlns:a16="http://schemas.microsoft.com/office/drawing/2014/main" id="{AAAC5DCF-ADC2-9640-AE73-5423F9C05D2D}"/>
              </a:ext>
            </a:extLst>
          </p:cNvPr>
          <p:cNvSpPr/>
          <p:nvPr/>
        </p:nvSpPr>
        <p:spPr>
          <a:xfrm>
            <a:off x="1029296" y="27308400"/>
            <a:ext cx="8428831"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Research Goal</a:t>
            </a:r>
            <a:endParaRPr lang="en-US" sz="4375" dirty="0">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2AC55AFA-F8C3-C646-9842-2C15C0F1787C}"/>
              </a:ext>
            </a:extLst>
          </p:cNvPr>
          <p:cNvSpPr/>
          <p:nvPr/>
        </p:nvSpPr>
        <p:spPr>
          <a:xfrm>
            <a:off x="10313326" y="17354669"/>
            <a:ext cx="8458002" cy="14550968"/>
          </a:xfrm>
          <a:prstGeom prst="rect">
            <a:avLst/>
          </a:prstGeom>
          <a:solidFill>
            <a:srgbClr val="A391B1">
              <a:alpha val="12157"/>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12" name="Rectangle 11">
            <a:extLst>
              <a:ext uri="{FF2B5EF4-FFF2-40B4-BE49-F238E27FC236}">
                <a16:creationId xmlns:a16="http://schemas.microsoft.com/office/drawing/2014/main" id="{366CEFC7-6632-4146-8167-8131C6010436}"/>
              </a:ext>
            </a:extLst>
          </p:cNvPr>
          <p:cNvSpPr/>
          <p:nvPr/>
        </p:nvSpPr>
        <p:spPr>
          <a:xfrm>
            <a:off x="10313326" y="16330732"/>
            <a:ext cx="8458002"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Figures</a:t>
            </a:r>
          </a:p>
        </p:txBody>
      </p:sp>
      <p:sp>
        <p:nvSpPr>
          <p:cNvPr id="14" name="Rectangle 13">
            <a:extLst>
              <a:ext uri="{FF2B5EF4-FFF2-40B4-BE49-F238E27FC236}">
                <a16:creationId xmlns:a16="http://schemas.microsoft.com/office/drawing/2014/main" id="{391B0B5D-77C3-2C4E-859F-9F48FF6A8317}"/>
              </a:ext>
            </a:extLst>
          </p:cNvPr>
          <p:cNvSpPr/>
          <p:nvPr/>
        </p:nvSpPr>
        <p:spPr>
          <a:xfrm>
            <a:off x="10315178" y="9482138"/>
            <a:ext cx="17745273" cy="6235625"/>
          </a:xfrm>
          <a:prstGeom prst="rect">
            <a:avLst/>
          </a:prstGeom>
          <a:solidFill>
            <a:srgbClr val="A391B1">
              <a:alpha val="12157"/>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15" name="Rectangle 14">
            <a:extLst>
              <a:ext uri="{FF2B5EF4-FFF2-40B4-BE49-F238E27FC236}">
                <a16:creationId xmlns:a16="http://schemas.microsoft.com/office/drawing/2014/main" id="{C0C7AB13-9DDD-C541-9442-BFD67D121370}"/>
              </a:ext>
            </a:extLst>
          </p:cNvPr>
          <p:cNvSpPr/>
          <p:nvPr/>
        </p:nvSpPr>
        <p:spPr>
          <a:xfrm>
            <a:off x="10315178" y="8458201"/>
            <a:ext cx="17745273"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Methods</a:t>
            </a:r>
          </a:p>
        </p:txBody>
      </p:sp>
      <p:sp>
        <p:nvSpPr>
          <p:cNvPr id="17" name="Rectangle 16">
            <a:extLst>
              <a:ext uri="{FF2B5EF4-FFF2-40B4-BE49-F238E27FC236}">
                <a16:creationId xmlns:a16="http://schemas.microsoft.com/office/drawing/2014/main" id="{612E3E93-802E-AA44-9E8C-E2D9B39F1F24}"/>
              </a:ext>
            </a:extLst>
          </p:cNvPr>
          <p:cNvSpPr/>
          <p:nvPr/>
        </p:nvSpPr>
        <p:spPr>
          <a:xfrm>
            <a:off x="28917503" y="9482139"/>
            <a:ext cx="8458002" cy="12073845"/>
          </a:xfrm>
          <a:prstGeom prst="rect">
            <a:avLst/>
          </a:prstGeom>
          <a:solidFill>
            <a:srgbClr val="A391B1">
              <a:alpha val="12157"/>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18" name="Rectangle 17">
            <a:extLst>
              <a:ext uri="{FF2B5EF4-FFF2-40B4-BE49-F238E27FC236}">
                <a16:creationId xmlns:a16="http://schemas.microsoft.com/office/drawing/2014/main" id="{66BE3F83-7CE9-C841-9FD7-854C8D59F3AA}"/>
              </a:ext>
            </a:extLst>
          </p:cNvPr>
          <p:cNvSpPr/>
          <p:nvPr/>
        </p:nvSpPr>
        <p:spPr>
          <a:xfrm>
            <a:off x="28917503" y="8458201"/>
            <a:ext cx="8458002"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Conclusion</a:t>
            </a:r>
            <a:endParaRPr lang="en-US" sz="4375" dirty="0">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60C0F2E-8FAE-0748-AEDD-F5EFEBD20562}"/>
              </a:ext>
            </a:extLst>
          </p:cNvPr>
          <p:cNvSpPr/>
          <p:nvPr/>
        </p:nvSpPr>
        <p:spPr>
          <a:xfrm>
            <a:off x="28915650" y="23091890"/>
            <a:ext cx="8458002" cy="3242469"/>
          </a:xfrm>
          <a:prstGeom prst="rect">
            <a:avLst/>
          </a:prstGeom>
          <a:solidFill>
            <a:srgbClr val="A391B1">
              <a:alpha val="12157"/>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21" name="Rectangle 20">
            <a:extLst>
              <a:ext uri="{FF2B5EF4-FFF2-40B4-BE49-F238E27FC236}">
                <a16:creationId xmlns:a16="http://schemas.microsoft.com/office/drawing/2014/main" id="{6CD6AE6E-1DC4-C04E-91E5-605A2100EDED}"/>
              </a:ext>
            </a:extLst>
          </p:cNvPr>
          <p:cNvSpPr/>
          <p:nvPr/>
        </p:nvSpPr>
        <p:spPr>
          <a:xfrm>
            <a:off x="28915650" y="22067952"/>
            <a:ext cx="8458002"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Acknowledgments</a:t>
            </a:r>
            <a:endParaRPr lang="en-US" sz="4375" dirty="0">
              <a:latin typeface="Arial" panose="020B0604020202020204" pitchFamily="34" charset="0"/>
              <a:cs typeface="Arial" panose="020B0604020202020204" pitchFamily="34" charset="0"/>
            </a:endParaRPr>
          </a:p>
        </p:txBody>
      </p:sp>
      <p:sp>
        <p:nvSpPr>
          <p:cNvPr id="22" name="TextBox 21">
            <a:extLst>
              <a:ext uri="{FF2B5EF4-FFF2-40B4-BE49-F238E27FC236}">
                <a16:creationId xmlns:a16="http://schemas.microsoft.com/office/drawing/2014/main" id="{FB2FA725-0E4F-6742-8A91-62AB532AA724}"/>
              </a:ext>
            </a:extLst>
          </p:cNvPr>
          <p:cNvSpPr txBox="1"/>
          <p:nvPr/>
        </p:nvSpPr>
        <p:spPr>
          <a:xfrm>
            <a:off x="29430993" y="23425264"/>
            <a:ext cx="7632252" cy="2606739"/>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t>
            </a:r>
          </a:p>
        </p:txBody>
      </p:sp>
      <p:sp>
        <p:nvSpPr>
          <p:cNvPr id="23" name="Rectangle 22">
            <a:extLst>
              <a:ext uri="{FF2B5EF4-FFF2-40B4-BE49-F238E27FC236}">
                <a16:creationId xmlns:a16="http://schemas.microsoft.com/office/drawing/2014/main" id="{A45ADA07-8278-B54B-9CE5-CA9E03B56D9F}"/>
              </a:ext>
            </a:extLst>
          </p:cNvPr>
          <p:cNvSpPr/>
          <p:nvPr/>
        </p:nvSpPr>
        <p:spPr>
          <a:xfrm>
            <a:off x="28915650" y="27870264"/>
            <a:ext cx="8458002" cy="4094428"/>
          </a:xfrm>
          <a:prstGeom prst="rect">
            <a:avLst/>
          </a:prstGeom>
          <a:solidFill>
            <a:srgbClr val="A391B1">
              <a:alpha val="12157"/>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24" name="Rectangle 23">
            <a:extLst>
              <a:ext uri="{FF2B5EF4-FFF2-40B4-BE49-F238E27FC236}">
                <a16:creationId xmlns:a16="http://schemas.microsoft.com/office/drawing/2014/main" id="{258468F0-D162-6049-89F7-707BF1D66469}"/>
              </a:ext>
            </a:extLst>
          </p:cNvPr>
          <p:cNvSpPr/>
          <p:nvPr/>
        </p:nvSpPr>
        <p:spPr>
          <a:xfrm>
            <a:off x="28915650" y="26846327"/>
            <a:ext cx="8458002"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References</a:t>
            </a:r>
            <a:endParaRPr lang="en-US" sz="4375" dirty="0">
              <a:latin typeface="Arial" panose="020B0604020202020204" pitchFamily="34" charset="0"/>
              <a:cs typeface="Arial" panose="020B0604020202020204" pitchFamily="34" charset="0"/>
            </a:endParaRPr>
          </a:p>
        </p:txBody>
      </p:sp>
      <p:sp>
        <p:nvSpPr>
          <p:cNvPr id="25" name="TextBox 24">
            <a:extLst>
              <a:ext uri="{FF2B5EF4-FFF2-40B4-BE49-F238E27FC236}">
                <a16:creationId xmlns:a16="http://schemas.microsoft.com/office/drawing/2014/main" id="{6CCC9FD2-2D31-614C-9866-71CB153F7003}"/>
              </a:ext>
            </a:extLst>
          </p:cNvPr>
          <p:cNvSpPr txBox="1"/>
          <p:nvPr/>
        </p:nvSpPr>
        <p:spPr>
          <a:xfrm>
            <a:off x="29430993" y="28203639"/>
            <a:ext cx="7632252" cy="2965940"/>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 voles int odic tem nis dolorrum que cores doluptaturi</a:t>
            </a:r>
          </a:p>
        </p:txBody>
      </p:sp>
      <p:sp>
        <p:nvSpPr>
          <p:cNvPr id="26" name="Rectangle 25">
            <a:extLst>
              <a:ext uri="{FF2B5EF4-FFF2-40B4-BE49-F238E27FC236}">
                <a16:creationId xmlns:a16="http://schemas.microsoft.com/office/drawing/2014/main" id="{83C8AD7E-06F8-8949-BB09-26749BA1BAEC}"/>
              </a:ext>
            </a:extLst>
          </p:cNvPr>
          <p:cNvSpPr/>
          <p:nvPr/>
        </p:nvSpPr>
        <p:spPr>
          <a:xfrm>
            <a:off x="19626526" y="17354669"/>
            <a:ext cx="8432073" cy="14550968"/>
          </a:xfrm>
          <a:prstGeom prst="rect">
            <a:avLst/>
          </a:prstGeom>
          <a:solidFill>
            <a:srgbClr val="A391B1">
              <a:alpha val="12157"/>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27" name="Rectangle 26">
            <a:extLst>
              <a:ext uri="{FF2B5EF4-FFF2-40B4-BE49-F238E27FC236}">
                <a16:creationId xmlns:a16="http://schemas.microsoft.com/office/drawing/2014/main" id="{56A8078E-7664-F34A-A35C-D45947C3C523}"/>
              </a:ext>
            </a:extLst>
          </p:cNvPr>
          <p:cNvSpPr/>
          <p:nvPr/>
        </p:nvSpPr>
        <p:spPr>
          <a:xfrm>
            <a:off x="19626526" y="16330732"/>
            <a:ext cx="8432073"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Results</a:t>
            </a:r>
          </a:p>
        </p:txBody>
      </p:sp>
      <p:sp>
        <p:nvSpPr>
          <p:cNvPr id="40" name="TextBox 39">
            <a:extLst>
              <a:ext uri="{FF2B5EF4-FFF2-40B4-BE49-F238E27FC236}">
                <a16:creationId xmlns:a16="http://schemas.microsoft.com/office/drawing/2014/main" id="{08155F4B-68FF-D24A-85CD-2E6D6ABC4E1C}"/>
              </a:ext>
            </a:extLst>
          </p:cNvPr>
          <p:cNvSpPr txBox="1"/>
          <p:nvPr/>
        </p:nvSpPr>
        <p:spPr>
          <a:xfrm>
            <a:off x="1551001" y="9815514"/>
            <a:ext cx="7531675" cy="7635552"/>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Imintem quas porro debitis itius, nus id quat animus auda platust et imin perovitasped es ipsus mo maios eume di ut a dolupit, sequam, serio bea natis dolupta simperiae nate molorum eati ulparis magnieniam, to intotatur?</a:t>
            </a:r>
          </a:p>
          <a:p>
            <a:r>
              <a:rPr lang="en-US" sz="2334" dirty="0">
                <a:latin typeface="Arial" panose="020B0604020202020204" pitchFamily="34" charset="0"/>
                <a:cs typeface="Arial" panose="020B0604020202020204" pitchFamily="34" charset="0"/>
              </a:rPr>
              <a:t>Sunto into temperi aturerum et identio nsectatem quo dolorum fuga. Itiatur, quam vendus quodis reria volupienis con posto dolor sam debit experumet odit ut id molorrum que quam fuga. Et volorioraes alit, que plitati onemporro entorio rumendi simenimus mossimus re officit mo officae etur, volorem et optae. Ut ipsam esto temquas dolores sitiandi arum ipicien debisimus doluptatius.</a:t>
            </a:r>
          </a:p>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a:t>
            </a:r>
          </a:p>
          <a:p>
            <a:r>
              <a:rPr lang="en-US" sz="2334" dirty="0">
                <a:latin typeface="Arial" panose="020B0604020202020204" pitchFamily="34" charset="0"/>
                <a:cs typeface="Arial" panose="020B0604020202020204" pitchFamily="34" charset="0"/>
              </a:rPr>
              <a:t>Imintem quas porro debitis itius, nus id quat animus auda platust et imin perovitasped es ipsus mo maios eume di ut a dolupit, sequam, serio bea natis dolupta simperiae nate molorum eati ulparis magnieniam, to intotatur?</a:t>
            </a:r>
          </a:p>
        </p:txBody>
      </p:sp>
      <p:sp>
        <p:nvSpPr>
          <p:cNvPr id="41" name="TextBox 40">
            <a:extLst>
              <a:ext uri="{FF2B5EF4-FFF2-40B4-BE49-F238E27FC236}">
                <a16:creationId xmlns:a16="http://schemas.microsoft.com/office/drawing/2014/main" id="{FFEC8746-732C-F748-8507-A9B333A3F298}"/>
              </a:ext>
            </a:extLst>
          </p:cNvPr>
          <p:cNvSpPr txBox="1"/>
          <p:nvPr/>
        </p:nvSpPr>
        <p:spPr>
          <a:xfrm>
            <a:off x="1551002" y="28665713"/>
            <a:ext cx="7531675" cy="2965940"/>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Ugiatempore evenis rae doluptatum fugiam earchitiam dit, tempe susdam qui asimin et quissequam la ni ipsunt.</a:t>
            </a:r>
          </a:p>
          <a:p>
            <a:r>
              <a:rPr lang="en-US" sz="2334" dirty="0">
                <a:latin typeface="Arial" panose="020B0604020202020204" pitchFamily="34" charset="0"/>
                <a:cs typeface="Arial" panose="020B0604020202020204" pitchFamily="34" charset="0"/>
              </a:rPr>
              <a:t>Ditat que voluptat. Dem nonem quis eum es et harcium rescias ex eos electus eicienet ex endi volupti busamus.</a:t>
            </a:r>
          </a:p>
          <a:p>
            <a:r>
              <a:rPr lang="en-US" sz="2334" dirty="0">
                <a:latin typeface="Arial" panose="020B0604020202020204" pitchFamily="34" charset="0"/>
                <a:cs typeface="Arial" panose="020B0604020202020204" pitchFamily="34" charset="0"/>
              </a:rPr>
              <a:t>Ugiatempore evenis rae doluptatum fugiam earchitiam dit, tempe</a:t>
            </a:r>
          </a:p>
        </p:txBody>
      </p:sp>
      <p:sp>
        <p:nvSpPr>
          <p:cNvPr id="42" name="TextBox 41">
            <a:extLst>
              <a:ext uri="{FF2B5EF4-FFF2-40B4-BE49-F238E27FC236}">
                <a16:creationId xmlns:a16="http://schemas.microsoft.com/office/drawing/2014/main" id="{87F03B0B-2D6F-B344-AA6B-3391E91C64F6}"/>
              </a:ext>
            </a:extLst>
          </p:cNvPr>
          <p:cNvSpPr txBox="1"/>
          <p:nvPr/>
        </p:nvSpPr>
        <p:spPr>
          <a:xfrm>
            <a:off x="29432846" y="16188077"/>
            <a:ext cx="7632252" cy="4402744"/>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 Ga. Oviduntusam exerum fugitat quae el exersperum qui corum sam sitas que officiat am el inust dunt mint ut vel il mintis es vel maxim dolupiet, aut quatur aborem quiae explitatur sum venihit quo con cusda volorum quia qui conessunt vel etur? </a:t>
            </a:r>
          </a:p>
        </p:txBody>
      </p:sp>
      <p:sp>
        <p:nvSpPr>
          <p:cNvPr id="43" name="TextBox 42">
            <a:extLst>
              <a:ext uri="{FF2B5EF4-FFF2-40B4-BE49-F238E27FC236}">
                <a16:creationId xmlns:a16="http://schemas.microsoft.com/office/drawing/2014/main" id="{0B3D59C9-C89D-1B46-8CA0-10347F528C17}"/>
              </a:ext>
            </a:extLst>
          </p:cNvPr>
          <p:cNvSpPr txBox="1"/>
          <p:nvPr/>
        </p:nvSpPr>
        <p:spPr>
          <a:xfrm>
            <a:off x="10828668" y="17688045"/>
            <a:ext cx="7534566" cy="2606739"/>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Ga. Oviduntusam exerum fugitat quae el exersperum qui corum sam sitas que officiat am el inust dunt mint ut vel il mintis es vel maxim dolupiet, aut quatur aborem quiae explitatur sum venihit quo con cusda volorum quia qui conessunt vel etur? Quis nullitae porunto mod maiorio ex es dolupis eum solupta spellande moluptionem consequae volum audanto tatiae</a:t>
            </a:r>
          </a:p>
        </p:txBody>
      </p:sp>
      <p:sp>
        <p:nvSpPr>
          <p:cNvPr id="44" name="TextBox 43">
            <a:extLst>
              <a:ext uri="{FF2B5EF4-FFF2-40B4-BE49-F238E27FC236}">
                <a16:creationId xmlns:a16="http://schemas.microsoft.com/office/drawing/2014/main" id="{D847C283-6B80-A44A-A8B3-668B5E2F6D59}"/>
              </a:ext>
            </a:extLst>
          </p:cNvPr>
          <p:cNvSpPr txBox="1"/>
          <p:nvPr/>
        </p:nvSpPr>
        <p:spPr>
          <a:xfrm>
            <a:off x="20143721" y="26530724"/>
            <a:ext cx="7560214" cy="4761945"/>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Ga. Oviduntusam exerum fugitat quae el exersperum qui corum sam sitas que officiat am el inust dunt mint ut vel il mintis es vel maxim dolupiet, aut quatur aborem quiae explitatur sum venihit quo con cusda volorum quia qui conessunt vel etur? Quis nullitae porunto mod maiorio ex es dolupis eum solupta spellande moluptionem consequae volum audanto tatiae sam quodit quaerumquiam ex eatquid eliqui dolupta tiatiumet et voluptae sequi consent, occusa inciend itatqui tem quis idest iligenti dolesti nvenda que comnient que nessi sandianis con et adi sit, occum fugiaestibea doloris ut quaspic tem licidita voluptatus ent eos res dolorescimus doloreptur, erem dignatist, </a:t>
            </a:r>
          </a:p>
        </p:txBody>
      </p:sp>
      <p:sp>
        <p:nvSpPr>
          <p:cNvPr id="45" name="Rectangle 44">
            <a:extLst>
              <a:ext uri="{FF2B5EF4-FFF2-40B4-BE49-F238E27FC236}">
                <a16:creationId xmlns:a16="http://schemas.microsoft.com/office/drawing/2014/main" id="{8395518F-C748-1441-A157-DF777B1DDC95}"/>
              </a:ext>
            </a:extLst>
          </p:cNvPr>
          <p:cNvSpPr/>
          <p:nvPr/>
        </p:nvSpPr>
        <p:spPr>
          <a:xfrm>
            <a:off x="10828668" y="20720368"/>
            <a:ext cx="7400925" cy="330928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46" name="Rectangle 45">
            <a:extLst>
              <a:ext uri="{FF2B5EF4-FFF2-40B4-BE49-F238E27FC236}">
                <a16:creationId xmlns:a16="http://schemas.microsoft.com/office/drawing/2014/main" id="{087D38AE-895F-A044-8FD6-D8EF95175B5D}"/>
              </a:ext>
            </a:extLst>
          </p:cNvPr>
          <p:cNvSpPr/>
          <p:nvPr/>
        </p:nvSpPr>
        <p:spPr>
          <a:xfrm>
            <a:off x="20143721" y="17763659"/>
            <a:ext cx="7400925" cy="8511022"/>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47" name="Rectangle 46">
            <a:extLst>
              <a:ext uri="{FF2B5EF4-FFF2-40B4-BE49-F238E27FC236}">
                <a16:creationId xmlns:a16="http://schemas.microsoft.com/office/drawing/2014/main" id="{A868927B-00CB-2742-96EC-61C70E98CBCD}"/>
              </a:ext>
            </a:extLst>
          </p:cNvPr>
          <p:cNvSpPr/>
          <p:nvPr/>
        </p:nvSpPr>
        <p:spPr>
          <a:xfrm>
            <a:off x="1551001" y="17771383"/>
            <a:ext cx="7400925" cy="8260619"/>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48" name="Rectangle 47">
            <a:extLst>
              <a:ext uri="{FF2B5EF4-FFF2-40B4-BE49-F238E27FC236}">
                <a16:creationId xmlns:a16="http://schemas.microsoft.com/office/drawing/2014/main" id="{8A2873D7-0C77-0849-A15E-FCDF2185A616}"/>
              </a:ext>
            </a:extLst>
          </p:cNvPr>
          <p:cNvSpPr/>
          <p:nvPr/>
        </p:nvSpPr>
        <p:spPr>
          <a:xfrm>
            <a:off x="29432846" y="9995132"/>
            <a:ext cx="7428706" cy="605848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49" name="Rectangle 48">
            <a:extLst>
              <a:ext uri="{FF2B5EF4-FFF2-40B4-BE49-F238E27FC236}">
                <a16:creationId xmlns:a16="http://schemas.microsoft.com/office/drawing/2014/main" id="{98C8A7AC-856D-334E-AF8C-5464743DE7CB}"/>
              </a:ext>
            </a:extLst>
          </p:cNvPr>
          <p:cNvSpPr/>
          <p:nvPr/>
        </p:nvSpPr>
        <p:spPr>
          <a:xfrm>
            <a:off x="10828668" y="24489212"/>
            <a:ext cx="7400925" cy="330928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0" name="Rectangle 49">
            <a:extLst>
              <a:ext uri="{FF2B5EF4-FFF2-40B4-BE49-F238E27FC236}">
                <a16:creationId xmlns:a16="http://schemas.microsoft.com/office/drawing/2014/main" id="{5A653F52-556A-E94D-A301-18982B7566D4}"/>
              </a:ext>
            </a:extLst>
          </p:cNvPr>
          <p:cNvSpPr/>
          <p:nvPr/>
        </p:nvSpPr>
        <p:spPr>
          <a:xfrm>
            <a:off x="10828668" y="28262977"/>
            <a:ext cx="7400925" cy="330928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1" name="Rectangle 50">
            <a:extLst>
              <a:ext uri="{FF2B5EF4-FFF2-40B4-BE49-F238E27FC236}">
                <a16:creationId xmlns:a16="http://schemas.microsoft.com/office/drawing/2014/main" id="{73D6F1D7-4268-E846-BE89-9A93B8CA0A1B}"/>
              </a:ext>
            </a:extLst>
          </p:cNvPr>
          <p:cNvSpPr/>
          <p:nvPr/>
        </p:nvSpPr>
        <p:spPr>
          <a:xfrm>
            <a:off x="10830522" y="9815514"/>
            <a:ext cx="16715977" cy="514739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37" name="TextBox 36">
            <a:extLst>
              <a:ext uri="{FF2B5EF4-FFF2-40B4-BE49-F238E27FC236}">
                <a16:creationId xmlns:a16="http://schemas.microsoft.com/office/drawing/2014/main" id="{87DF48CC-AAA4-6849-8433-7DE76B3DEEA6}"/>
              </a:ext>
            </a:extLst>
          </p:cNvPr>
          <p:cNvSpPr txBox="1"/>
          <p:nvPr/>
        </p:nvSpPr>
        <p:spPr>
          <a:xfrm>
            <a:off x="1029295" y="3198284"/>
            <a:ext cx="24648914" cy="1277273"/>
          </a:xfrm>
          <a:prstGeom prst="rect">
            <a:avLst/>
          </a:prstGeom>
          <a:noFill/>
        </p:spPr>
        <p:txBody>
          <a:bodyPr wrap="square" rtlCol="0">
            <a:spAutoFit/>
          </a:bodyPr>
          <a:lstStyle/>
          <a:p>
            <a:r>
              <a:rPr lang="en-US" sz="7700" b="1" dirty="0">
                <a:solidFill>
                  <a:srgbClr val="4A2366"/>
                </a:solidFill>
                <a:latin typeface="Arial" panose="020B0604020202020204" pitchFamily="34" charset="0"/>
                <a:cs typeface="Arial" panose="020B0604020202020204" pitchFamily="34" charset="0"/>
              </a:rPr>
              <a:t>Title of Research Project (simple, no jargon)</a:t>
            </a:r>
            <a:endParaRPr lang="en-US" sz="7700" b="1" dirty="0">
              <a:solidFill>
                <a:srgbClr val="BF5700"/>
              </a:solidFill>
              <a:latin typeface="Arial" panose="020B0604020202020204" pitchFamily="34" charset="0"/>
              <a:cs typeface="Arial" panose="020B0604020202020204" pitchFamily="34" charset="0"/>
            </a:endParaRPr>
          </a:p>
        </p:txBody>
      </p:sp>
      <p:sp>
        <p:nvSpPr>
          <p:cNvPr id="38" name="TextBox 37">
            <a:extLst>
              <a:ext uri="{FF2B5EF4-FFF2-40B4-BE49-F238E27FC236}">
                <a16:creationId xmlns:a16="http://schemas.microsoft.com/office/drawing/2014/main" id="{645D149D-871F-424A-916C-7D63BBB18C69}"/>
              </a:ext>
            </a:extLst>
          </p:cNvPr>
          <p:cNvSpPr txBox="1"/>
          <p:nvPr/>
        </p:nvSpPr>
        <p:spPr>
          <a:xfrm>
            <a:off x="1029296" y="5918516"/>
            <a:ext cx="23513306" cy="1708160"/>
          </a:xfrm>
          <a:prstGeom prst="rect">
            <a:avLst/>
          </a:prstGeom>
          <a:noFill/>
        </p:spPr>
        <p:txBody>
          <a:bodyPr wrap="square" rtlCol="0">
            <a:spAutoFit/>
          </a:bodyPr>
          <a:lstStyle/>
          <a:p>
            <a:r>
              <a:rPr lang="en-US" sz="3500" dirty="0">
                <a:latin typeface="Arial" panose="020B0604020202020204" pitchFamily="34" charset="0"/>
                <a:cs typeface="Arial" panose="020B0604020202020204" pitchFamily="34" charset="0"/>
              </a:rPr>
              <a:t>[AUTHORS LINE] First Name Last Name</a:t>
            </a:r>
            <a:r>
              <a:rPr lang="en-US" sz="3500" baseline="30000" dirty="0">
                <a:latin typeface="Arial" panose="020B0604020202020204" pitchFamily="34" charset="0"/>
                <a:cs typeface="Arial" panose="020B0604020202020204" pitchFamily="34" charset="0"/>
              </a:rPr>
              <a:t>1</a:t>
            </a:r>
            <a:r>
              <a:rPr lang="en-US" sz="3500" dirty="0">
                <a:latin typeface="Arial" panose="020B0604020202020204" pitchFamily="34" charset="0"/>
                <a:cs typeface="Arial" panose="020B0604020202020204" pitchFamily="34" charset="0"/>
              </a:rPr>
              <a:t>, First Name Last Name</a:t>
            </a:r>
            <a:r>
              <a:rPr lang="en-US" sz="3500" baseline="30000" dirty="0">
                <a:latin typeface="Arial" panose="020B0604020202020204" pitchFamily="34" charset="0"/>
                <a:cs typeface="Arial" panose="020B0604020202020204" pitchFamily="34" charset="0"/>
              </a:rPr>
              <a:t>2</a:t>
            </a:r>
            <a:r>
              <a:rPr lang="en-US" sz="3500" dirty="0">
                <a:latin typeface="Arial" panose="020B0604020202020204" pitchFamily="34" charset="0"/>
                <a:cs typeface="Arial" panose="020B0604020202020204" pitchFamily="34" charset="0"/>
              </a:rPr>
              <a:t>, First Name Last Name</a:t>
            </a:r>
            <a:r>
              <a:rPr lang="en-US" sz="3500" baseline="30000" dirty="0">
                <a:latin typeface="Arial" panose="020B0604020202020204" pitchFamily="34" charset="0"/>
                <a:cs typeface="Arial" panose="020B0604020202020204" pitchFamily="34" charset="0"/>
              </a:rPr>
              <a:t>3</a:t>
            </a:r>
            <a:br>
              <a:rPr lang="en-US" sz="3500" dirty="0">
                <a:latin typeface="Arial" panose="020B0604020202020204" pitchFamily="34" charset="0"/>
                <a:cs typeface="Arial" panose="020B0604020202020204" pitchFamily="34" charset="0"/>
              </a:rPr>
            </a:br>
            <a:r>
              <a:rPr lang="en-US" sz="3500" dirty="0">
                <a:latin typeface="Arial" panose="020B0604020202020204" pitchFamily="34" charset="0"/>
                <a:cs typeface="Arial" panose="020B0604020202020204" pitchFamily="34" charset="0"/>
              </a:rPr>
              <a:t>[DEPT./SCHOOL LINE] </a:t>
            </a:r>
            <a:r>
              <a:rPr lang="en-US" sz="3500" baseline="30000" dirty="0">
                <a:latin typeface="Arial" panose="020B0604020202020204" pitchFamily="34" charset="0"/>
                <a:cs typeface="Arial" panose="020B0604020202020204" pitchFamily="34" charset="0"/>
              </a:rPr>
              <a:t>1</a:t>
            </a:r>
            <a:r>
              <a:rPr lang="en-US" sz="3500" dirty="0">
                <a:latin typeface="Arial" panose="020B0604020202020204" pitchFamily="34" charset="0"/>
                <a:cs typeface="Arial" panose="020B0604020202020204" pitchFamily="34" charset="0"/>
              </a:rPr>
              <a:t>Department of Integrative Biology, </a:t>
            </a:r>
            <a:r>
              <a:rPr lang="en-US" sz="3500" baseline="30000" dirty="0">
                <a:latin typeface="Arial" panose="020B0604020202020204" pitchFamily="34" charset="0"/>
                <a:cs typeface="Arial" panose="020B0604020202020204" pitchFamily="34" charset="0"/>
              </a:rPr>
              <a:t>2</a:t>
            </a:r>
            <a:r>
              <a:rPr lang="en-US" sz="3500" dirty="0">
                <a:latin typeface="Arial" panose="020B0604020202020204" pitchFamily="34" charset="0"/>
                <a:cs typeface="Arial" panose="020B0604020202020204" pitchFamily="34" charset="0"/>
              </a:rPr>
              <a:t>Department of Chemistry, College of Natural Sciences, Weber State University</a:t>
            </a:r>
          </a:p>
        </p:txBody>
      </p:sp>
      <p:sp>
        <p:nvSpPr>
          <p:cNvPr id="52" name="Rectangle 51">
            <a:extLst>
              <a:ext uri="{FF2B5EF4-FFF2-40B4-BE49-F238E27FC236}">
                <a16:creationId xmlns:a16="http://schemas.microsoft.com/office/drawing/2014/main" id="{463F6EEC-9180-1742-A3D9-47FE829AC9B4}"/>
              </a:ext>
            </a:extLst>
          </p:cNvPr>
          <p:cNvSpPr/>
          <p:nvPr/>
        </p:nvSpPr>
        <p:spPr>
          <a:xfrm>
            <a:off x="25946300" y="5047465"/>
            <a:ext cx="7707907" cy="243675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sp>
        <p:nvSpPr>
          <p:cNvPr id="53" name="Oval 52">
            <a:extLst>
              <a:ext uri="{FF2B5EF4-FFF2-40B4-BE49-F238E27FC236}">
                <a16:creationId xmlns:a16="http://schemas.microsoft.com/office/drawing/2014/main" id="{419329FE-84F5-F348-AAF0-753BB0340067}"/>
              </a:ext>
            </a:extLst>
          </p:cNvPr>
          <p:cNvSpPr/>
          <p:nvPr/>
        </p:nvSpPr>
        <p:spPr>
          <a:xfrm>
            <a:off x="34129265" y="5047465"/>
            <a:ext cx="3246240" cy="2410610"/>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pic>
        <p:nvPicPr>
          <p:cNvPr id="54" name="Picture 53">
            <a:extLst>
              <a:ext uri="{FF2B5EF4-FFF2-40B4-BE49-F238E27FC236}">
                <a16:creationId xmlns:a16="http://schemas.microsoft.com/office/drawing/2014/main" id="{231F9B82-49FF-47F7-A714-ACD2929AD2E2}"/>
              </a:ext>
            </a:extLst>
          </p:cNvPr>
          <p:cNvPicPr>
            <a:picLocks noChangeAspect="1"/>
          </p:cNvPicPr>
          <p:nvPr/>
        </p:nvPicPr>
        <p:blipFill>
          <a:blip r:embed="rId2"/>
          <a:stretch>
            <a:fillRect/>
          </a:stretch>
        </p:blipFill>
        <p:spPr>
          <a:xfrm>
            <a:off x="25946300" y="3285140"/>
            <a:ext cx="9394750" cy="1896020"/>
          </a:xfrm>
          <a:prstGeom prst="rect">
            <a:avLst/>
          </a:prstGeom>
        </p:spPr>
      </p:pic>
    </p:spTree>
    <p:extLst>
      <p:ext uri="{BB962C8B-B14F-4D97-AF65-F5344CB8AC3E}">
        <p14:creationId xmlns:p14="http://schemas.microsoft.com/office/powerpoint/2010/main" val="17945985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1B2F3F4-09B0-AF43-99F4-57966F82DA2C}"/>
              </a:ext>
            </a:extLst>
          </p:cNvPr>
          <p:cNvSpPr/>
          <p:nvPr/>
        </p:nvSpPr>
        <p:spPr>
          <a:xfrm>
            <a:off x="1029296" y="9482137"/>
            <a:ext cx="9772054" cy="7938631"/>
          </a:xfrm>
          <a:prstGeom prst="rect">
            <a:avLst/>
          </a:prstGeom>
          <a:solidFill>
            <a:srgbClr val="A391B1">
              <a:alpha val="12157"/>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6" name="Rectangle 5">
            <a:extLst>
              <a:ext uri="{FF2B5EF4-FFF2-40B4-BE49-F238E27FC236}">
                <a16:creationId xmlns:a16="http://schemas.microsoft.com/office/drawing/2014/main" id="{3BA2A88B-3360-5040-9003-E2372CDE5E46}"/>
              </a:ext>
            </a:extLst>
          </p:cNvPr>
          <p:cNvSpPr/>
          <p:nvPr/>
        </p:nvSpPr>
        <p:spPr>
          <a:xfrm>
            <a:off x="1029296" y="8458201"/>
            <a:ext cx="9772054"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Introduction</a:t>
            </a:r>
            <a:endParaRPr lang="en-US" sz="4375"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F6798962-C1C7-D04D-A223-75C1A115DA80}"/>
              </a:ext>
            </a:extLst>
          </p:cNvPr>
          <p:cNvSpPr/>
          <p:nvPr/>
        </p:nvSpPr>
        <p:spPr>
          <a:xfrm>
            <a:off x="1029296" y="18995497"/>
            <a:ext cx="9772054" cy="2247283"/>
          </a:xfrm>
          <a:prstGeom prst="rect">
            <a:avLst/>
          </a:prstGeom>
          <a:solidFill>
            <a:srgbClr val="A391B1">
              <a:alpha val="12157"/>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9" name="Rectangle 8">
            <a:extLst>
              <a:ext uri="{FF2B5EF4-FFF2-40B4-BE49-F238E27FC236}">
                <a16:creationId xmlns:a16="http://schemas.microsoft.com/office/drawing/2014/main" id="{EC4A6358-4507-B847-8C53-A48D4ED9E51F}"/>
              </a:ext>
            </a:extLst>
          </p:cNvPr>
          <p:cNvSpPr/>
          <p:nvPr/>
        </p:nvSpPr>
        <p:spPr>
          <a:xfrm>
            <a:off x="1029296" y="17971560"/>
            <a:ext cx="9772054"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Research Goal</a:t>
            </a:r>
            <a:endParaRPr lang="en-US" sz="4375" dirty="0">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056CC652-4A5B-054C-B7C1-8A506A4D8DED}"/>
              </a:ext>
            </a:extLst>
          </p:cNvPr>
          <p:cNvSpPr/>
          <p:nvPr/>
        </p:nvSpPr>
        <p:spPr>
          <a:xfrm>
            <a:off x="1029296" y="22778685"/>
            <a:ext cx="9772054" cy="8872803"/>
          </a:xfrm>
          <a:prstGeom prst="rect">
            <a:avLst/>
          </a:prstGeom>
          <a:solidFill>
            <a:srgbClr val="A391B1">
              <a:alpha val="12157"/>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12" name="Rectangle 11">
            <a:extLst>
              <a:ext uri="{FF2B5EF4-FFF2-40B4-BE49-F238E27FC236}">
                <a16:creationId xmlns:a16="http://schemas.microsoft.com/office/drawing/2014/main" id="{0639631C-08BB-0541-B861-34DFCCDB4FE0}"/>
              </a:ext>
            </a:extLst>
          </p:cNvPr>
          <p:cNvSpPr/>
          <p:nvPr/>
        </p:nvSpPr>
        <p:spPr>
          <a:xfrm>
            <a:off x="1029296" y="21754748"/>
            <a:ext cx="9772054"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Methods</a:t>
            </a:r>
          </a:p>
        </p:txBody>
      </p:sp>
      <p:sp>
        <p:nvSpPr>
          <p:cNvPr id="14" name="Rectangle 13">
            <a:extLst>
              <a:ext uri="{FF2B5EF4-FFF2-40B4-BE49-F238E27FC236}">
                <a16:creationId xmlns:a16="http://schemas.microsoft.com/office/drawing/2014/main" id="{0847A8CC-451A-FF4D-A992-5AA8F5046E6F}"/>
              </a:ext>
            </a:extLst>
          </p:cNvPr>
          <p:cNvSpPr/>
          <p:nvPr/>
        </p:nvSpPr>
        <p:spPr>
          <a:xfrm>
            <a:off x="11658402" y="9482138"/>
            <a:ext cx="15058826" cy="22169350"/>
          </a:xfrm>
          <a:prstGeom prst="rect">
            <a:avLst/>
          </a:prstGeom>
          <a:solidFill>
            <a:srgbClr val="A391B1">
              <a:alpha val="12157"/>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15" name="Rectangle 14">
            <a:extLst>
              <a:ext uri="{FF2B5EF4-FFF2-40B4-BE49-F238E27FC236}">
                <a16:creationId xmlns:a16="http://schemas.microsoft.com/office/drawing/2014/main" id="{6E1D1C45-5D5B-AE41-90A5-588D8661AF6B}"/>
              </a:ext>
            </a:extLst>
          </p:cNvPr>
          <p:cNvSpPr/>
          <p:nvPr/>
        </p:nvSpPr>
        <p:spPr>
          <a:xfrm>
            <a:off x="11658402" y="8458201"/>
            <a:ext cx="15058826"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Figures and Results</a:t>
            </a:r>
            <a:endParaRPr lang="en-US" sz="4375"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04FF718D-5147-DC4F-BA2F-D53A6E71E851}"/>
              </a:ext>
            </a:extLst>
          </p:cNvPr>
          <p:cNvSpPr/>
          <p:nvPr/>
        </p:nvSpPr>
        <p:spPr>
          <a:xfrm>
            <a:off x="27603450" y="9482139"/>
            <a:ext cx="9772054" cy="11760641"/>
          </a:xfrm>
          <a:prstGeom prst="rect">
            <a:avLst/>
          </a:prstGeom>
          <a:solidFill>
            <a:srgbClr val="A391B1">
              <a:alpha val="12157"/>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18" name="Rectangle 17">
            <a:extLst>
              <a:ext uri="{FF2B5EF4-FFF2-40B4-BE49-F238E27FC236}">
                <a16:creationId xmlns:a16="http://schemas.microsoft.com/office/drawing/2014/main" id="{138EC08D-F3CB-A243-A37D-C070C1327C62}"/>
              </a:ext>
            </a:extLst>
          </p:cNvPr>
          <p:cNvSpPr/>
          <p:nvPr/>
        </p:nvSpPr>
        <p:spPr>
          <a:xfrm>
            <a:off x="27603450" y="8458201"/>
            <a:ext cx="9772054"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Conclusion</a:t>
            </a:r>
            <a:endParaRPr lang="en-US" sz="4375" dirty="0">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36CCAA2E-E485-8344-A536-7BD3970D2820}"/>
              </a:ext>
            </a:extLst>
          </p:cNvPr>
          <p:cNvSpPr/>
          <p:nvPr/>
        </p:nvSpPr>
        <p:spPr>
          <a:xfrm>
            <a:off x="27603451" y="22778686"/>
            <a:ext cx="9772054" cy="3242469"/>
          </a:xfrm>
          <a:prstGeom prst="rect">
            <a:avLst/>
          </a:prstGeom>
          <a:solidFill>
            <a:srgbClr val="A391B1">
              <a:alpha val="12157"/>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21" name="Rectangle 20">
            <a:extLst>
              <a:ext uri="{FF2B5EF4-FFF2-40B4-BE49-F238E27FC236}">
                <a16:creationId xmlns:a16="http://schemas.microsoft.com/office/drawing/2014/main" id="{59430B91-8AA9-6348-80F6-DF385B5A1F00}"/>
              </a:ext>
            </a:extLst>
          </p:cNvPr>
          <p:cNvSpPr/>
          <p:nvPr/>
        </p:nvSpPr>
        <p:spPr>
          <a:xfrm>
            <a:off x="27603451" y="21754748"/>
            <a:ext cx="9772054"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Acknowledgments</a:t>
            </a:r>
            <a:endParaRPr lang="en-US" sz="4375" dirty="0">
              <a:latin typeface="Arial" panose="020B0604020202020204" pitchFamily="34" charset="0"/>
              <a:cs typeface="Arial" panose="020B0604020202020204" pitchFamily="34" charset="0"/>
            </a:endParaRPr>
          </a:p>
        </p:txBody>
      </p:sp>
      <p:sp>
        <p:nvSpPr>
          <p:cNvPr id="22" name="TextBox 21">
            <a:extLst>
              <a:ext uri="{FF2B5EF4-FFF2-40B4-BE49-F238E27FC236}">
                <a16:creationId xmlns:a16="http://schemas.microsoft.com/office/drawing/2014/main" id="{1A8FFCE5-9811-C541-BAEF-E61E890EBD22}"/>
              </a:ext>
            </a:extLst>
          </p:cNvPr>
          <p:cNvSpPr txBox="1"/>
          <p:nvPr/>
        </p:nvSpPr>
        <p:spPr>
          <a:xfrm>
            <a:off x="28117404" y="23112060"/>
            <a:ext cx="8910481" cy="2606739"/>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 voles int odic tem nis dolorrum que cores doluptaturi utemolorum imusam, </a:t>
            </a:r>
          </a:p>
        </p:txBody>
      </p:sp>
      <p:sp>
        <p:nvSpPr>
          <p:cNvPr id="23" name="Rectangle 22">
            <a:extLst>
              <a:ext uri="{FF2B5EF4-FFF2-40B4-BE49-F238E27FC236}">
                <a16:creationId xmlns:a16="http://schemas.microsoft.com/office/drawing/2014/main" id="{B2AE2714-85D6-9141-8BE7-6A70A37DE111}"/>
              </a:ext>
            </a:extLst>
          </p:cNvPr>
          <p:cNvSpPr/>
          <p:nvPr/>
        </p:nvSpPr>
        <p:spPr>
          <a:xfrm>
            <a:off x="27603451" y="27557060"/>
            <a:ext cx="9772054" cy="4094428"/>
          </a:xfrm>
          <a:prstGeom prst="rect">
            <a:avLst/>
          </a:prstGeom>
          <a:solidFill>
            <a:srgbClr val="A391B1">
              <a:alpha val="12157"/>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24" name="Rectangle 23">
            <a:extLst>
              <a:ext uri="{FF2B5EF4-FFF2-40B4-BE49-F238E27FC236}">
                <a16:creationId xmlns:a16="http://schemas.microsoft.com/office/drawing/2014/main" id="{13D96B68-D54A-5A40-A6AC-3E453DB8FF98}"/>
              </a:ext>
            </a:extLst>
          </p:cNvPr>
          <p:cNvSpPr/>
          <p:nvPr/>
        </p:nvSpPr>
        <p:spPr>
          <a:xfrm>
            <a:off x="27603451" y="26533123"/>
            <a:ext cx="9772054"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References</a:t>
            </a:r>
            <a:endParaRPr lang="en-US" sz="4375" dirty="0">
              <a:latin typeface="Arial" panose="020B0604020202020204" pitchFamily="34" charset="0"/>
              <a:cs typeface="Arial" panose="020B0604020202020204" pitchFamily="34" charset="0"/>
            </a:endParaRPr>
          </a:p>
        </p:txBody>
      </p:sp>
      <p:sp>
        <p:nvSpPr>
          <p:cNvPr id="25" name="TextBox 24">
            <a:extLst>
              <a:ext uri="{FF2B5EF4-FFF2-40B4-BE49-F238E27FC236}">
                <a16:creationId xmlns:a16="http://schemas.microsoft.com/office/drawing/2014/main" id="{988C4C15-2C03-0B49-95A9-8826656316BF}"/>
              </a:ext>
            </a:extLst>
          </p:cNvPr>
          <p:cNvSpPr txBox="1"/>
          <p:nvPr/>
        </p:nvSpPr>
        <p:spPr>
          <a:xfrm>
            <a:off x="28117404" y="27890435"/>
            <a:ext cx="8910481" cy="3325141"/>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 voles int odic tem nis dolorrum que cores doluptaturi utemolorum imusam, idendaecabo. Nam quo moluptatur?</a:t>
            </a:r>
          </a:p>
          <a:p>
            <a:r>
              <a:rPr lang="en-US" sz="2334" dirty="0">
                <a:latin typeface="Arial" panose="020B0604020202020204" pitchFamily="34" charset="0"/>
                <a:cs typeface="Arial" panose="020B0604020202020204" pitchFamily="34" charset="0"/>
              </a:rPr>
              <a:t>eicias modio con nisin pediam, ent, cust accaborit</a:t>
            </a:r>
          </a:p>
        </p:txBody>
      </p:sp>
      <p:sp>
        <p:nvSpPr>
          <p:cNvPr id="38" name="TextBox 37">
            <a:extLst>
              <a:ext uri="{FF2B5EF4-FFF2-40B4-BE49-F238E27FC236}">
                <a16:creationId xmlns:a16="http://schemas.microsoft.com/office/drawing/2014/main" id="{239E0A9E-F15B-664C-8962-79C1BC60E232}"/>
              </a:ext>
            </a:extLst>
          </p:cNvPr>
          <p:cNvSpPr txBox="1"/>
          <p:nvPr/>
        </p:nvSpPr>
        <p:spPr>
          <a:xfrm>
            <a:off x="1543249" y="9815513"/>
            <a:ext cx="8991402" cy="6198748"/>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Imintem quas porro debitis itius, nus id quat animus auda platust et imin perovitasped es ipsus mo maios eume di ut a dolupit, sequam, serio bea natis dolupta simperiae nate molorum eati ulparis magnieniam, to intotatur?</a:t>
            </a:r>
          </a:p>
          <a:p>
            <a:r>
              <a:rPr lang="en-US" sz="2334" dirty="0">
                <a:latin typeface="Arial" panose="020B0604020202020204" pitchFamily="34" charset="0"/>
                <a:cs typeface="Arial" panose="020B0604020202020204" pitchFamily="34" charset="0"/>
              </a:rPr>
              <a:t>Sunto into temperi aturerum et identio nsectatem quo dolorum fuga. Itiatur, quam vendus quodis reria volupienis con posto dolor sam debit experumet odit ut id molorrum que quam fuga. Et volorioraes alit, que plitati onemporro entorio rumendi simenimus mossimus re officit mo officae etur, volorem et optae. Ut ipsam esto temquas dolores sitiandi arum ipicien debisimus doluptatius.</a:t>
            </a:r>
          </a:p>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 Ugiatempore evenis rae doluptatum fugiam earchitiam dit, tempe susdam qui asimin et quissequam la ni ipsunt.</a:t>
            </a:r>
          </a:p>
          <a:p>
            <a:r>
              <a:rPr lang="en-US" sz="2334" dirty="0">
                <a:latin typeface="Arial" panose="020B0604020202020204" pitchFamily="34" charset="0"/>
                <a:cs typeface="Arial" panose="020B0604020202020204" pitchFamily="34" charset="0"/>
              </a:rPr>
              <a:t>Ditat que voluptat. Dem nonem quis eum es et harcium rescias ex eos electus eicienet ex endi volupti busamus</a:t>
            </a:r>
          </a:p>
        </p:txBody>
      </p:sp>
      <p:sp>
        <p:nvSpPr>
          <p:cNvPr id="39" name="TextBox 38">
            <a:extLst>
              <a:ext uri="{FF2B5EF4-FFF2-40B4-BE49-F238E27FC236}">
                <a16:creationId xmlns:a16="http://schemas.microsoft.com/office/drawing/2014/main" id="{4722562D-894C-8948-A59A-5415B0DCE286}"/>
              </a:ext>
            </a:extLst>
          </p:cNvPr>
          <p:cNvSpPr txBox="1"/>
          <p:nvPr/>
        </p:nvSpPr>
        <p:spPr>
          <a:xfrm>
            <a:off x="1543249" y="19328873"/>
            <a:ext cx="8991402" cy="1529137"/>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Ugiatempore evenis rae doluptatum fugiam earchitiam dit, tempe susdam qui asimin et quissequam la ni ipsunt.</a:t>
            </a:r>
          </a:p>
          <a:p>
            <a:r>
              <a:rPr lang="en-US" sz="2334" dirty="0">
                <a:latin typeface="Arial" panose="020B0604020202020204" pitchFamily="34" charset="0"/>
                <a:cs typeface="Arial" panose="020B0604020202020204" pitchFamily="34" charset="0"/>
              </a:rPr>
              <a:t>Ditat que voluptat. Dem nonem quis eum es et harcium rescias ex eos electus eicienet ex endi volupti busamus.</a:t>
            </a:r>
          </a:p>
        </p:txBody>
      </p:sp>
      <p:sp>
        <p:nvSpPr>
          <p:cNvPr id="40" name="TextBox 39">
            <a:extLst>
              <a:ext uri="{FF2B5EF4-FFF2-40B4-BE49-F238E27FC236}">
                <a16:creationId xmlns:a16="http://schemas.microsoft.com/office/drawing/2014/main" id="{9725FA86-14F3-FF4F-8996-53966EE075B4}"/>
              </a:ext>
            </a:extLst>
          </p:cNvPr>
          <p:cNvSpPr txBox="1"/>
          <p:nvPr/>
        </p:nvSpPr>
        <p:spPr>
          <a:xfrm>
            <a:off x="1543249" y="30159935"/>
            <a:ext cx="8991402" cy="1169936"/>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Ga. Oviduntusam exerum fugitat quae el exersperum qui corum sam sitas que officiat am el inust dunt mint ut vel il mintis es vel maxim dolupiet</a:t>
            </a:r>
          </a:p>
        </p:txBody>
      </p:sp>
      <p:sp>
        <p:nvSpPr>
          <p:cNvPr id="41" name="TextBox 40">
            <a:extLst>
              <a:ext uri="{FF2B5EF4-FFF2-40B4-BE49-F238E27FC236}">
                <a16:creationId xmlns:a16="http://schemas.microsoft.com/office/drawing/2014/main" id="{193E64B9-BDF3-334C-AC6A-51DE18A3DD89}"/>
              </a:ext>
            </a:extLst>
          </p:cNvPr>
          <p:cNvSpPr txBox="1"/>
          <p:nvPr/>
        </p:nvSpPr>
        <p:spPr>
          <a:xfrm>
            <a:off x="28117405" y="18483528"/>
            <a:ext cx="8910480" cy="2247538"/>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a:t>
            </a:r>
          </a:p>
        </p:txBody>
      </p:sp>
      <p:sp>
        <p:nvSpPr>
          <p:cNvPr id="42" name="Rectangle 41">
            <a:extLst>
              <a:ext uri="{FF2B5EF4-FFF2-40B4-BE49-F238E27FC236}">
                <a16:creationId xmlns:a16="http://schemas.microsoft.com/office/drawing/2014/main" id="{A28D2177-1FAB-C64E-BE71-DE3E5937C041}"/>
              </a:ext>
            </a:extLst>
          </p:cNvPr>
          <p:cNvSpPr/>
          <p:nvPr/>
        </p:nvSpPr>
        <p:spPr>
          <a:xfrm>
            <a:off x="12195365" y="17930385"/>
            <a:ext cx="4386945" cy="296333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43" name="Rectangle 42">
            <a:extLst>
              <a:ext uri="{FF2B5EF4-FFF2-40B4-BE49-F238E27FC236}">
                <a16:creationId xmlns:a16="http://schemas.microsoft.com/office/drawing/2014/main" id="{30419C0C-A074-3945-95E5-2E5B73A488E9}"/>
              </a:ext>
            </a:extLst>
          </p:cNvPr>
          <p:cNvSpPr/>
          <p:nvPr/>
        </p:nvSpPr>
        <p:spPr>
          <a:xfrm>
            <a:off x="12172355" y="24695863"/>
            <a:ext cx="14060091" cy="6269046"/>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44" name="TextBox 43">
            <a:extLst>
              <a:ext uri="{FF2B5EF4-FFF2-40B4-BE49-F238E27FC236}">
                <a16:creationId xmlns:a16="http://schemas.microsoft.com/office/drawing/2014/main" id="{53469F49-9CAD-7C4B-A0F5-5DB008F466FF}"/>
              </a:ext>
            </a:extLst>
          </p:cNvPr>
          <p:cNvSpPr txBox="1"/>
          <p:nvPr/>
        </p:nvSpPr>
        <p:spPr>
          <a:xfrm>
            <a:off x="12172355" y="21123306"/>
            <a:ext cx="14212338" cy="3325141"/>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Imintem quas porro debitis itius, nus id quat animus auda platust et imin perovitasped es ipsus mo maios eume di ut a dolupit, sequam, serio bea natis dolupta simperiae nate molorum eati ulparis magnieniam, to intotatur?</a:t>
            </a:r>
          </a:p>
          <a:p>
            <a:r>
              <a:rPr lang="en-US" sz="2334" dirty="0">
                <a:latin typeface="Arial" panose="020B0604020202020204" pitchFamily="34" charset="0"/>
                <a:cs typeface="Arial" panose="020B0604020202020204" pitchFamily="34" charset="0"/>
              </a:rPr>
              <a:t>Sunto into temperi aturerum et identio nsectatem quo dolorum fuga. Itiatur, quam vendus quodis reria volupienis con posto dolor sam debit experumet odit ut id molorrum que quam fuga. Et volorioraes alit, que plitati onemporro entorio rumendi simenimus mossimus re officit mo officae etur, volorem et optae. Ut ipsam esto temquas dolores sitiandi arum ipicien debisimus doluptatius.</a:t>
            </a:r>
          </a:p>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 oriaeperum et</a:t>
            </a:r>
          </a:p>
        </p:txBody>
      </p:sp>
      <p:sp>
        <p:nvSpPr>
          <p:cNvPr id="45" name="Rectangle 44">
            <a:extLst>
              <a:ext uri="{FF2B5EF4-FFF2-40B4-BE49-F238E27FC236}">
                <a16:creationId xmlns:a16="http://schemas.microsoft.com/office/drawing/2014/main" id="{3836CE28-70BC-5643-9457-CA583AD0DB88}"/>
              </a:ext>
            </a:extLst>
          </p:cNvPr>
          <p:cNvSpPr/>
          <p:nvPr/>
        </p:nvSpPr>
        <p:spPr>
          <a:xfrm>
            <a:off x="17010836" y="17930385"/>
            <a:ext cx="4386945" cy="296333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46" name="Rectangle 45">
            <a:extLst>
              <a:ext uri="{FF2B5EF4-FFF2-40B4-BE49-F238E27FC236}">
                <a16:creationId xmlns:a16="http://schemas.microsoft.com/office/drawing/2014/main" id="{BEDCAAA3-E571-EF4F-A79E-4C3CD9A5B158}"/>
              </a:ext>
            </a:extLst>
          </p:cNvPr>
          <p:cNvSpPr/>
          <p:nvPr/>
        </p:nvSpPr>
        <p:spPr>
          <a:xfrm>
            <a:off x="21826306" y="17958064"/>
            <a:ext cx="4406140" cy="296333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47" name="Rectangle 46">
            <a:extLst>
              <a:ext uri="{FF2B5EF4-FFF2-40B4-BE49-F238E27FC236}">
                <a16:creationId xmlns:a16="http://schemas.microsoft.com/office/drawing/2014/main" id="{50C4DA1B-A9BF-794F-9F69-C3FD856C45F8}"/>
              </a:ext>
            </a:extLst>
          </p:cNvPr>
          <p:cNvSpPr/>
          <p:nvPr/>
        </p:nvSpPr>
        <p:spPr>
          <a:xfrm>
            <a:off x="1543250" y="23112061"/>
            <a:ext cx="8744148" cy="6714496"/>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48" name="Rectangle 47">
            <a:extLst>
              <a:ext uri="{FF2B5EF4-FFF2-40B4-BE49-F238E27FC236}">
                <a16:creationId xmlns:a16="http://schemas.microsoft.com/office/drawing/2014/main" id="{7F38C1D3-D8BC-5943-8BEC-173EF4FF415B}"/>
              </a:ext>
            </a:extLst>
          </p:cNvPr>
          <p:cNvSpPr/>
          <p:nvPr/>
        </p:nvSpPr>
        <p:spPr>
          <a:xfrm>
            <a:off x="12172355" y="9838938"/>
            <a:ext cx="14060091" cy="7581831"/>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49" name="Rectangle 48">
            <a:extLst>
              <a:ext uri="{FF2B5EF4-FFF2-40B4-BE49-F238E27FC236}">
                <a16:creationId xmlns:a16="http://schemas.microsoft.com/office/drawing/2014/main" id="{53458B4D-1F35-804B-AA51-10BC7A2C8F68}"/>
              </a:ext>
            </a:extLst>
          </p:cNvPr>
          <p:cNvSpPr/>
          <p:nvPr/>
        </p:nvSpPr>
        <p:spPr>
          <a:xfrm>
            <a:off x="28117403" y="9838938"/>
            <a:ext cx="8744149" cy="8091447"/>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35" name="TextBox 34">
            <a:extLst>
              <a:ext uri="{FF2B5EF4-FFF2-40B4-BE49-F238E27FC236}">
                <a16:creationId xmlns:a16="http://schemas.microsoft.com/office/drawing/2014/main" id="{679348F6-27BC-2B41-A27E-FFFF701AE979}"/>
              </a:ext>
            </a:extLst>
          </p:cNvPr>
          <p:cNvSpPr txBox="1"/>
          <p:nvPr/>
        </p:nvSpPr>
        <p:spPr>
          <a:xfrm>
            <a:off x="1029295" y="3198284"/>
            <a:ext cx="24648914" cy="1277273"/>
          </a:xfrm>
          <a:prstGeom prst="rect">
            <a:avLst/>
          </a:prstGeom>
          <a:noFill/>
        </p:spPr>
        <p:txBody>
          <a:bodyPr wrap="square" rtlCol="0">
            <a:spAutoFit/>
          </a:bodyPr>
          <a:lstStyle/>
          <a:p>
            <a:r>
              <a:rPr lang="en-US" sz="7700" b="1" dirty="0">
                <a:solidFill>
                  <a:srgbClr val="4A2366"/>
                </a:solidFill>
                <a:latin typeface="Arial" panose="020B0604020202020204" pitchFamily="34" charset="0"/>
                <a:cs typeface="Arial" panose="020B0604020202020204" pitchFamily="34" charset="0"/>
              </a:rPr>
              <a:t>Title of Research Project (simple, no jargon)</a:t>
            </a:r>
            <a:endParaRPr lang="en-US" sz="7700" b="1" dirty="0">
              <a:solidFill>
                <a:srgbClr val="BF5700"/>
              </a:solidFill>
              <a:latin typeface="Arial" panose="020B0604020202020204" pitchFamily="34" charset="0"/>
              <a:cs typeface="Arial" panose="020B0604020202020204" pitchFamily="34" charset="0"/>
            </a:endParaRPr>
          </a:p>
        </p:txBody>
      </p:sp>
      <p:sp>
        <p:nvSpPr>
          <p:cNvPr id="36" name="TextBox 35">
            <a:extLst>
              <a:ext uri="{FF2B5EF4-FFF2-40B4-BE49-F238E27FC236}">
                <a16:creationId xmlns:a16="http://schemas.microsoft.com/office/drawing/2014/main" id="{8F948824-12C5-7943-A6AC-F20EE96B6212}"/>
              </a:ext>
            </a:extLst>
          </p:cNvPr>
          <p:cNvSpPr txBox="1"/>
          <p:nvPr/>
        </p:nvSpPr>
        <p:spPr>
          <a:xfrm>
            <a:off x="1029296" y="5918516"/>
            <a:ext cx="23513306" cy="1708160"/>
          </a:xfrm>
          <a:prstGeom prst="rect">
            <a:avLst/>
          </a:prstGeom>
          <a:noFill/>
        </p:spPr>
        <p:txBody>
          <a:bodyPr wrap="square" rtlCol="0">
            <a:spAutoFit/>
          </a:bodyPr>
          <a:lstStyle/>
          <a:p>
            <a:r>
              <a:rPr lang="en-US" sz="3500" dirty="0">
                <a:latin typeface="Arial" panose="020B0604020202020204" pitchFamily="34" charset="0"/>
                <a:cs typeface="Arial" panose="020B0604020202020204" pitchFamily="34" charset="0"/>
              </a:rPr>
              <a:t>[AUTHORS LINE] First Name Last Name</a:t>
            </a:r>
            <a:r>
              <a:rPr lang="en-US" sz="3500" baseline="30000" dirty="0">
                <a:latin typeface="Arial" panose="020B0604020202020204" pitchFamily="34" charset="0"/>
                <a:cs typeface="Arial" panose="020B0604020202020204" pitchFamily="34" charset="0"/>
              </a:rPr>
              <a:t>1</a:t>
            </a:r>
            <a:r>
              <a:rPr lang="en-US" sz="3500" dirty="0">
                <a:latin typeface="Arial" panose="020B0604020202020204" pitchFamily="34" charset="0"/>
                <a:cs typeface="Arial" panose="020B0604020202020204" pitchFamily="34" charset="0"/>
              </a:rPr>
              <a:t>, First Name Last Name</a:t>
            </a:r>
            <a:r>
              <a:rPr lang="en-US" sz="3500" baseline="30000" dirty="0">
                <a:latin typeface="Arial" panose="020B0604020202020204" pitchFamily="34" charset="0"/>
                <a:cs typeface="Arial" panose="020B0604020202020204" pitchFamily="34" charset="0"/>
              </a:rPr>
              <a:t>2</a:t>
            </a:r>
            <a:r>
              <a:rPr lang="en-US" sz="3500" dirty="0">
                <a:latin typeface="Arial" panose="020B0604020202020204" pitchFamily="34" charset="0"/>
                <a:cs typeface="Arial" panose="020B0604020202020204" pitchFamily="34" charset="0"/>
              </a:rPr>
              <a:t>, First Name Last Name</a:t>
            </a:r>
            <a:r>
              <a:rPr lang="en-US" sz="3500" baseline="30000" dirty="0">
                <a:latin typeface="Arial" panose="020B0604020202020204" pitchFamily="34" charset="0"/>
                <a:cs typeface="Arial" panose="020B0604020202020204" pitchFamily="34" charset="0"/>
              </a:rPr>
              <a:t>3</a:t>
            </a:r>
            <a:br>
              <a:rPr lang="en-US" sz="3500" dirty="0">
                <a:latin typeface="Arial" panose="020B0604020202020204" pitchFamily="34" charset="0"/>
                <a:cs typeface="Arial" panose="020B0604020202020204" pitchFamily="34" charset="0"/>
              </a:rPr>
            </a:br>
            <a:r>
              <a:rPr lang="en-US" sz="3500" dirty="0">
                <a:latin typeface="Arial" panose="020B0604020202020204" pitchFamily="34" charset="0"/>
                <a:cs typeface="Arial" panose="020B0604020202020204" pitchFamily="34" charset="0"/>
              </a:rPr>
              <a:t>[DEPT./SCHOOL LINE] </a:t>
            </a:r>
            <a:r>
              <a:rPr lang="en-US" sz="3500" baseline="30000" dirty="0">
                <a:latin typeface="Arial" panose="020B0604020202020204" pitchFamily="34" charset="0"/>
                <a:cs typeface="Arial" panose="020B0604020202020204" pitchFamily="34" charset="0"/>
              </a:rPr>
              <a:t>1</a:t>
            </a:r>
            <a:r>
              <a:rPr lang="en-US" sz="3500" dirty="0">
                <a:latin typeface="Arial" panose="020B0604020202020204" pitchFamily="34" charset="0"/>
                <a:cs typeface="Arial" panose="020B0604020202020204" pitchFamily="34" charset="0"/>
              </a:rPr>
              <a:t>Department of Integrative Biology, </a:t>
            </a:r>
            <a:r>
              <a:rPr lang="en-US" sz="3500" baseline="30000" dirty="0">
                <a:latin typeface="Arial" panose="020B0604020202020204" pitchFamily="34" charset="0"/>
                <a:cs typeface="Arial" panose="020B0604020202020204" pitchFamily="34" charset="0"/>
              </a:rPr>
              <a:t>2</a:t>
            </a:r>
            <a:r>
              <a:rPr lang="en-US" sz="3500" dirty="0">
                <a:latin typeface="Arial" panose="020B0604020202020204" pitchFamily="34" charset="0"/>
                <a:cs typeface="Arial" panose="020B0604020202020204" pitchFamily="34" charset="0"/>
              </a:rPr>
              <a:t>Department of Chemistry, College of Natural Sciences, Weber State University</a:t>
            </a:r>
          </a:p>
        </p:txBody>
      </p:sp>
      <p:sp>
        <p:nvSpPr>
          <p:cNvPr id="50" name="Rectangle 49">
            <a:extLst>
              <a:ext uri="{FF2B5EF4-FFF2-40B4-BE49-F238E27FC236}">
                <a16:creationId xmlns:a16="http://schemas.microsoft.com/office/drawing/2014/main" id="{746161B6-5846-4242-9FF4-DAF7BE24D6A1}"/>
              </a:ext>
            </a:extLst>
          </p:cNvPr>
          <p:cNvSpPr/>
          <p:nvPr/>
        </p:nvSpPr>
        <p:spPr>
          <a:xfrm>
            <a:off x="25946300" y="5047465"/>
            <a:ext cx="7707907" cy="243675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sp>
        <p:nvSpPr>
          <p:cNvPr id="51" name="Oval 50">
            <a:extLst>
              <a:ext uri="{FF2B5EF4-FFF2-40B4-BE49-F238E27FC236}">
                <a16:creationId xmlns:a16="http://schemas.microsoft.com/office/drawing/2014/main" id="{FDA1C3D3-D924-1F40-A30E-E31A3DFE5DE3}"/>
              </a:ext>
            </a:extLst>
          </p:cNvPr>
          <p:cNvSpPr/>
          <p:nvPr/>
        </p:nvSpPr>
        <p:spPr>
          <a:xfrm>
            <a:off x="34129265" y="5047465"/>
            <a:ext cx="3246240" cy="2410610"/>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pic>
        <p:nvPicPr>
          <p:cNvPr id="52" name="Picture 51">
            <a:extLst>
              <a:ext uri="{FF2B5EF4-FFF2-40B4-BE49-F238E27FC236}">
                <a16:creationId xmlns:a16="http://schemas.microsoft.com/office/drawing/2014/main" id="{CF0B9F34-59AD-4698-AB8C-29D21FAF35C4}"/>
              </a:ext>
            </a:extLst>
          </p:cNvPr>
          <p:cNvPicPr>
            <a:picLocks noChangeAspect="1"/>
          </p:cNvPicPr>
          <p:nvPr/>
        </p:nvPicPr>
        <p:blipFill>
          <a:blip r:embed="rId2"/>
          <a:stretch>
            <a:fillRect/>
          </a:stretch>
        </p:blipFill>
        <p:spPr>
          <a:xfrm>
            <a:off x="25946298" y="3036652"/>
            <a:ext cx="9394750" cy="1896020"/>
          </a:xfrm>
          <a:prstGeom prst="rect">
            <a:avLst/>
          </a:prstGeom>
        </p:spPr>
      </p:pic>
    </p:spTree>
    <p:extLst>
      <p:ext uri="{BB962C8B-B14F-4D97-AF65-F5344CB8AC3E}">
        <p14:creationId xmlns:p14="http://schemas.microsoft.com/office/powerpoint/2010/main" val="23719185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FA0935-F086-836D-E25F-A88AC26C8673}"/>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9AFBB16B-41A0-315E-1812-BCFC9B3A49B6}"/>
              </a:ext>
            </a:extLst>
          </p:cNvPr>
          <p:cNvSpPr/>
          <p:nvPr/>
        </p:nvSpPr>
        <p:spPr>
          <a:xfrm>
            <a:off x="1029296" y="9482138"/>
            <a:ext cx="11429206" cy="5786792"/>
          </a:xfrm>
          <a:prstGeom prst="rect">
            <a:avLst/>
          </a:prstGeom>
          <a:solidFill>
            <a:srgbClr val="A391B1">
              <a:alpha val="12157"/>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587959F4-B038-FDF5-7D93-03AED2BC1FE9}"/>
              </a:ext>
            </a:extLst>
          </p:cNvPr>
          <p:cNvSpPr/>
          <p:nvPr/>
        </p:nvSpPr>
        <p:spPr>
          <a:xfrm>
            <a:off x="1029296" y="8458201"/>
            <a:ext cx="11429206"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Introduction</a:t>
            </a:r>
            <a:endParaRPr lang="en-US" sz="4375" dirty="0">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D77066C2-1C33-C3CC-7505-CCE73AB60FE5}"/>
              </a:ext>
            </a:extLst>
          </p:cNvPr>
          <p:cNvSpPr/>
          <p:nvPr/>
        </p:nvSpPr>
        <p:spPr>
          <a:xfrm>
            <a:off x="1029296" y="16804835"/>
            <a:ext cx="11429206" cy="2247283"/>
          </a:xfrm>
          <a:prstGeom prst="rect">
            <a:avLst/>
          </a:prstGeom>
          <a:solidFill>
            <a:srgbClr val="A391B1">
              <a:alpha val="12157"/>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8" name="Rectangle 7">
            <a:extLst>
              <a:ext uri="{FF2B5EF4-FFF2-40B4-BE49-F238E27FC236}">
                <a16:creationId xmlns:a16="http://schemas.microsoft.com/office/drawing/2014/main" id="{0D992B13-DB2D-0642-60E3-460E57A9E483}"/>
              </a:ext>
            </a:extLst>
          </p:cNvPr>
          <p:cNvSpPr/>
          <p:nvPr/>
        </p:nvSpPr>
        <p:spPr>
          <a:xfrm>
            <a:off x="1029296" y="15780898"/>
            <a:ext cx="11429206"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Research Goal</a:t>
            </a:r>
            <a:endParaRPr lang="en-US" sz="4375" dirty="0">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2FF2A546-DD42-5870-9F96-71535D382E7C}"/>
              </a:ext>
            </a:extLst>
          </p:cNvPr>
          <p:cNvSpPr/>
          <p:nvPr/>
        </p:nvSpPr>
        <p:spPr>
          <a:xfrm>
            <a:off x="1029296" y="20588023"/>
            <a:ext cx="11429206" cy="11249722"/>
          </a:xfrm>
          <a:prstGeom prst="rect">
            <a:avLst/>
          </a:prstGeom>
          <a:solidFill>
            <a:srgbClr val="A391B1">
              <a:alpha val="12157"/>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11" name="Rectangle 10">
            <a:extLst>
              <a:ext uri="{FF2B5EF4-FFF2-40B4-BE49-F238E27FC236}">
                <a16:creationId xmlns:a16="http://schemas.microsoft.com/office/drawing/2014/main" id="{AECBF12F-4185-B365-175A-21C6F91A383C}"/>
              </a:ext>
            </a:extLst>
          </p:cNvPr>
          <p:cNvSpPr/>
          <p:nvPr/>
        </p:nvSpPr>
        <p:spPr>
          <a:xfrm>
            <a:off x="1029296" y="19564086"/>
            <a:ext cx="11429206"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Methods</a:t>
            </a:r>
          </a:p>
        </p:txBody>
      </p:sp>
      <p:sp>
        <p:nvSpPr>
          <p:cNvPr id="13" name="Rectangle 12">
            <a:extLst>
              <a:ext uri="{FF2B5EF4-FFF2-40B4-BE49-F238E27FC236}">
                <a16:creationId xmlns:a16="http://schemas.microsoft.com/office/drawing/2014/main" id="{D30C3EC7-1183-F464-D844-6111EE0B270A}"/>
              </a:ext>
            </a:extLst>
          </p:cNvPr>
          <p:cNvSpPr/>
          <p:nvPr/>
        </p:nvSpPr>
        <p:spPr>
          <a:xfrm>
            <a:off x="13487797" y="9482137"/>
            <a:ext cx="11429206" cy="22355607"/>
          </a:xfrm>
          <a:prstGeom prst="rect">
            <a:avLst/>
          </a:prstGeom>
          <a:solidFill>
            <a:srgbClr val="A391B1">
              <a:alpha val="12157"/>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14" name="Rectangle 13">
            <a:extLst>
              <a:ext uri="{FF2B5EF4-FFF2-40B4-BE49-F238E27FC236}">
                <a16:creationId xmlns:a16="http://schemas.microsoft.com/office/drawing/2014/main" id="{50C3FC7B-C80B-39F9-5DCC-09D5B9CE5082}"/>
              </a:ext>
            </a:extLst>
          </p:cNvPr>
          <p:cNvSpPr/>
          <p:nvPr/>
        </p:nvSpPr>
        <p:spPr>
          <a:xfrm>
            <a:off x="13487797" y="8458201"/>
            <a:ext cx="11429206"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Figures and Results</a:t>
            </a:r>
            <a:endParaRPr lang="en-US" sz="4375" dirty="0">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312FB93F-F649-D91C-85D9-E105FBD48072}"/>
              </a:ext>
            </a:extLst>
          </p:cNvPr>
          <p:cNvSpPr/>
          <p:nvPr/>
        </p:nvSpPr>
        <p:spPr>
          <a:xfrm>
            <a:off x="25946298" y="9482139"/>
            <a:ext cx="11429207" cy="11861726"/>
          </a:xfrm>
          <a:prstGeom prst="rect">
            <a:avLst/>
          </a:prstGeom>
          <a:solidFill>
            <a:srgbClr val="A391B1">
              <a:alpha val="12157"/>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17" name="Rectangle 16">
            <a:extLst>
              <a:ext uri="{FF2B5EF4-FFF2-40B4-BE49-F238E27FC236}">
                <a16:creationId xmlns:a16="http://schemas.microsoft.com/office/drawing/2014/main" id="{8E84F659-3983-13AA-ABCA-3E9102ABBA23}"/>
              </a:ext>
            </a:extLst>
          </p:cNvPr>
          <p:cNvSpPr/>
          <p:nvPr/>
        </p:nvSpPr>
        <p:spPr>
          <a:xfrm>
            <a:off x="25946298" y="8458201"/>
            <a:ext cx="11429207"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Conclusion</a:t>
            </a:r>
            <a:endParaRPr lang="en-US" sz="4375" dirty="0">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D89F283F-8B73-F129-5321-798A095E9956}"/>
              </a:ext>
            </a:extLst>
          </p:cNvPr>
          <p:cNvSpPr/>
          <p:nvPr/>
        </p:nvSpPr>
        <p:spPr>
          <a:xfrm>
            <a:off x="25946297" y="22879771"/>
            <a:ext cx="11429207" cy="3242469"/>
          </a:xfrm>
          <a:prstGeom prst="rect">
            <a:avLst/>
          </a:prstGeom>
          <a:solidFill>
            <a:srgbClr val="A391B1">
              <a:alpha val="12157"/>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20" name="Rectangle 19">
            <a:extLst>
              <a:ext uri="{FF2B5EF4-FFF2-40B4-BE49-F238E27FC236}">
                <a16:creationId xmlns:a16="http://schemas.microsoft.com/office/drawing/2014/main" id="{2E668B49-FFE9-ED99-2E8C-9706D009BADD}"/>
              </a:ext>
            </a:extLst>
          </p:cNvPr>
          <p:cNvSpPr/>
          <p:nvPr/>
        </p:nvSpPr>
        <p:spPr>
          <a:xfrm>
            <a:off x="25946297" y="21855833"/>
            <a:ext cx="11429207"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Acknowledgments</a:t>
            </a:r>
            <a:endParaRPr lang="en-US" sz="4375" dirty="0">
              <a:latin typeface="Arial" panose="020B0604020202020204" pitchFamily="34" charset="0"/>
              <a:cs typeface="Arial" panose="020B0604020202020204" pitchFamily="34" charset="0"/>
            </a:endParaRPr>
          </a:p>
        </p:txBody>
      </p:sp>
      <p:sp>
        <p:nvSpPr>
          <p:cNvPr id="21" name="TextBox 20">
            <a:extLst>
              <a:ext uri="{FF2B5EF4-FFF2-40B4-BE49-F238E27FC236}">
                <a16:creationId xmlns:a16="http://schemas.microsoft.com/office/drawing/2014/main" id="{D5A430CE-0791-3CA4-2FB3-87E8A5202E8B}"/>
              </a:ext>
            </a:extLst>
          </p:cNvPr>
          <p:cNvSpPr txBox="1"/>
          <p:nvPr/>
        </p:nvSpPr>
        <p:spPr>
          <a:xfrm>
            <a:off x="26460251" y="23213145"/>
            <a:ext cx="10567631" cy="2247538"/>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 voles int odic tem nis dolorrum que cores doluptaturi utemolorum imusam, idendaecabo. Nam quo</a:t>
            </a:r>
          </a:p>
        </p:txBody>
      </p:sp>
      <p:sp>
        <p:nvSpPr>
          <p:cNvPr id="22" name="Rectangle 21">
            <a:extLst>
              <a:ext uri="{FF2B5EF4-FFF2-40B4-BE49-F238E27FC236}">
                <a16:creationId xmlns:a16="http://schemas.microsoft.com/office/drawing/2014/main" id="{CD67A40D-F7C3-481E-959D-B8F77C0804CD}"/>
              </a:ext>
            </a:extLst>
          </p:cNvPr>
          <p:cNvSpPr/>
          <p:nvPr/>
        </p:nvSpPr>
        <p:spPr>
          <a:xfrm>
            <a:off x="25946297" y="27658145"/>
            <a:ext cx="11429207" cy="4094428"/>
          </a:xfrm>
          <a:prstGeom prst="rect">
            <a:avLst/>
          </a:prstGeom>
          <a:solidFill>
            <a:srgbClr val="A391B1">
              <a:alpha val="12157"/>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23" name="Rectangle 22">
            <a:extLst>
              <a:ext uri="{FF2B5EF4-FFF2-40B4-BE49-F238E27FC236}">
                <a16:creationId xmlns:a16="http://schemas.microsoft.com/office/drawing/2014/main" id="{7A589324-DCCA-81B6-D60D-593D656C6129}"/>
              </a:ext>
            </a:extLst>
          </p:cNvPr>
          <p:cNvSpPr/>
          <p:nvPr/>
        </p:nvSpPr>
        <p:spPr>
          <a:xfrm>
            <a:off x="25946297" y="26634208"/>
            <a:ext cx="11429207"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References</a:t>
            </a:r>
            <a:endParaRPr lang="en-US" sz="4375" dirty="0">
              <a:latin typeface="Arial" panose="020B0604020202020204" pitchFamily="34" charset="0"/>
              <a:cs typeface="Arial" panose="020B0604020202020204" pitchFamily="34" charset="0"/>
            </a:endParaRPr>
          </a:p>
        </p:txBody>
      </p:sp>
      <p:sp>
        <p:nvSpPr>
          <p:cNvPr id="24" name="TextBox 23">
            <a:extLst>
              <a:ext uri="{FF2B5EF4-FFF2-40B4-BE49-F238E27FC236}">
                <a16:creationId xmlns:a16="http://schemas.microsoft.com/office/drawing/2014/main" id="{A6296CEE-6AC4-03AF-01C1-845D3DC7CE29}"/>
              </a:ext>
            </a:extLst>
          </p:cNvPr>
          <p:cNvSpPr txBox="1"/>
          <p:nvPr/>
        </p:nvSpPr>
        <p:spPr>
          <a:xfrm>
            <a:off x="26460251" y="27991520"/>
            <a:ext cx="10567631" cy="3325141"/>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 voles int odic tem nis dolorrum que cores doluptaturi utemolorum imusam, idendaecabo. Nam quo moluptatur?</a:t>
            </a:r>
          </a:p>
          <a:p>
            <a:r>
              <a:rPr lang="en-US" sz="2334" dirty="0">
                <a:latin typeface="Arial" panose="020B0604020202020204" pitchFamily="34" charset="0"/>
                <a:cs typeface="Arial" panose="020B0604020202020204" pitchFamily="34" charset="0"/>
              </a:rPr>
              <a:t>eicias modio con nisin pediam, ent, cust accaborit odio corehen dendae nonet eliquam, aperorepe autatem voles int odic tem nis dolorrum que</a:t>
            </a:r>
          </a:p>
        </p:txBody>
      </p:sp>
      <p:sp>
        <p:nvSpPr>
          <p:cNvPr id="35" name="TextBox 34">
            <a:extLst>
              <a:ext uri="{FF2B5EF4-FFF2-40B4-BE49-F238E27FC236}">
                <a16:creationId xmlns:a16="http://schemas.microsoft.com/office/drawing/2014/main" id="{9BF94804-544A-EE10-EF27-AD1F3ECB90C8}"/>
              </a:ext>
            </a:extLst>
          </p:cNvPr>
          <p:cNvSpPr txBox="1"/>
          <p:nvPr/>
        </p:nvSpPr>
        <p:spPr>
          <a:xfrm>
            <a:off x="1551002" y="9815513"/>
            <a:ext cx="10594961" cy="4761945"/>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Imintem quas porro debitis itius, nus id quat animus auda platust et imin perovitasped es ipsus mo maios eume di ut a dolupit, sequam, serio bea natis dolupta simperiae nate molorum eati ulparis magnieniam, to intotatur?</a:t>
            </a:r>
          </a:p>
          <a:p>
            <a:r>
              <a:rPr lang="en-US" sz="2334" dirty="0">
                <a:latin typeface="Arial" panose="020B0604020202020204" pitchFamily="34" charset="0"/>
                <a:cs typeface="Arial" panose="020B0604020202020204" pitchFamily="34" charset="0"/>
              </a:rPr>
              <a:t>Sunto into temperi aturerum et identio nsectatem quo dolorum fuga. Itiatur, quam vendus quodis reria volupienis con posto dolor sam debit experumet odit ut id molorrum que quam fuga. Et volorioraes alit, que plitati onemporro entorio rumendi simenimus mossimus re officit mo officae etur, volorem et optae. Ut ipsam esto temquas dolores sitiandi arum ipicien debisimus doluptatius.</a:t>
            </a:r>
          </a:p>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 oriaeperum iusaeped unt quis et ut abor ame alis utatur as senet a quibus dolutatur sedit aliam apienda versper feriti delia pa dolo quamus arum es endellu pisquia aditatur audam</a:t>
            </a:r>
          </a:p>
        </p:txBody>
      </p:sp>
      <p:sp>
        <p:nvSpPr>
          <p:cNvPr id="36" name="TextBox 35">
            <a:extLst>
              <a:ext uri="{FF2B5EF4-FFF2-40B4-BE49-F238E27FC236}">
                <a16:creationId xmlns:a16="http://schemas.microsoft.com/office/drawing/2014/main" id="{8952E4DF-7120-01BE-E1A8-A7DB68129E5F}"/>
              </a:ext>
            </a:extLst>
          </p:cNvPr>
          <p:cNvSpPr txBox="1"/>
          <p:nvPr/>
        </p:nvSpPr>
        <p:spPr>
          <a:xfrm>
            <a:off x="1551002" y="17138211"/>
            <a:ext cx="10594961" cy="1529137"/>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Ugiatempore evenis rae doluptatum fugiam earchitiam dit, tempe susdam qui asimin et quissequam la ni ipsunt.</a:t>
            </a:r>
          </a:p>
          <a:p>
            <a:r>
              <a:rPr lang="en-US" sz="2334" dirty="0">
                <a:latin typeface="Arial" panose="020B0604020202020204" pitchFamily="34" charset="0"/>
                <a:cs typeface="Arial" panose="020B0604020202020204" pitchFamily="34" charset="0"/>
              </a:rPr>
              <a:t>Ditat que voluptat. Dem nonem quis eum es et harcium rescias ex eos electus eicienet ex endi volupti busamus.</a:t>
            </a:r>
          </a:p>
        </p:txBody>
      </p:sp>
      <p:sp>
        <p:nvSpPr>
          <p:cNvPr id="43" name="TextBox 42">
            <a:extLst>
              <a:ext uri="{FF2B5EF4-FFF2-40B4-BE49-F238E27FC236}">
                <a16:creationId xmlns:a16="http://schemas.microsoft.com/office/drawing/2014/main" id="{BF97C881-D5AB-353F-CBBD-FC31A0834D5F}"/>
              </a:ext>
            </a:extLst>
          </p:cNvPr>
          <p:cNvSpPr txBox="1"/>
          <p:nvPr/>
        </p:nvSpPr>
        <p:spPr>
          <a:xfrm>
            <a:off x="1551002" y="20921400"/>
            <a:ext cx="10594961" cy="1529137"/>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Ga. Oviduntusam exerum fugitat quae el exersperum qui corum sam sitas que officiat am el inust dunt mint ut vel il mintis es vel maxim dolupiet, aut quatur aborem quiae explitatur sum venihit quo con cusda volorum quia qui conessunt vel etur? Quis nullitae porunto mod maiorio ex es dolupis eum</a:t>
            </a:r>
          </a:p>
        </p:txBody>
      </p:sp>
      <p:sp>
        <p:nvSpPr>
          <p:cNvPr id="44" name="TextBox 43">
            <a:extLst>
              <a:ext uri="{FF2B5EF4-FFF2-40B4-BE49-F238E27FC236}">
                <a16:creationId xmlns:a16="http://schemas.microsoft.com/office/drawing/2014/main" id="{6FBB0355-31AE-BAAF-C1C1-B416F7FB951E}"/>
              </a:ext>
            </a:extLst>
          </p:cNvPr>
          <p:cNvSpPr txBox="1"/>
          <p:nvPr/>
        </p:nvSpPr>
        <p:spPr>
          <a:xfrm>
            <a:off x="26460252" y="17142974"/>
            <a:ext cx="10604846" cy="3325141"/>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Ga. Ro ium versperum re aut omnienderi sinvele stiam, cus eos sime sed que occupta temquia nobisciur? Quis dolenem oluptam ne nonessumqui doluptatem exeribus id eveliquam qui nisqui atet eiciunt. As verepe sectis enda di incto etusda delectet eaque simusda ndanimus, sin cori rem id maximillut hari con ea quiam quam et enduci idunt, corecta alicimp oriaeperum iusaeped unt quis et ut abor ame alis utatur as senet a quibus dolutatur sedit aliam apienda versper feriti delia pa dolo quamus arum es endellu pisquia aditatur audam earupid quo quunt odigniscil earum verios nonsequam duciis et</a:t>
            </a:r>
          </a:p>
          <a:p>
            <a:endParaRPr lang="en-US" sz="2334" dirty="0">
              <a:latin typeface="Arial" panose="020B0604020202020204" pitchFamily="34" charset="0"/>
              <a:cs typeface="Arial" panose="020B0604020202020204" pitchFamily="34" charset="0"/>
            </a:endParaRPr>
          </a:p>
        </p:txBody>
      </p:sp>
      <p:sp>
        <p:nvSpPr>
          <p:cNvPr id="45" name="TextBox 44">
            <a:extLst>
              <a:ext uri="{FF2B5EF4-FFF2-40B4-BE49-F238E27FC236}">
                <a16:creationId xmlns:a16="http://schemas.microsoft.com/office/drawing/2014/main" id="{10CB214F-0E63-06D8-CA85-D3597AB7DB42}"/>
              </a:ext>
            </a:extLst>
          </p:cNvPr>
          <p:cNvSpPr txBox="1"/>
          <p:nvPr/>
        </p:nvSpPr>
        <p:spPr>
          <a:xfrm>
            <a:off x="14001750" y="18910718"/>
            <a:ext cx="10540852" cy="2606739"/>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 oriaeperum iusaeped unt quis et ut abor ame alis utatur as senet a quibus dolutatur sedit aliam apienda versper feriti delia pa dolo quamus arum es endellu pisquia aditatur audam earupid quo quunt odigniscil earum verios nonsequam duciis et</a:t>
            </a:r>
          </a:p>
          <a:p>
            <a:endParaRPr lang="en-US" sz="2334" dirty="0">
              <a:latin typeface="Arial" panose="020B0604020202020204" pitchFamily="34" charset="0"/>
              <a:cs typeface="Arial" panose="020B0604020202020204" pitchFamily="34" charset="0"/>
            </a:endParaRPr>
          </a:p>
        </p:txBody>
      </p:sp>
      <p:sp>
        <p:nvSpPr>
          <p:cNvPr id="46" name="Rectangle 45">
            <a:extLst>
              <a:ext uri="{FF2B5EF4-FFF2-40B4-BE49-F238E27FC236}">
                <a16:creationId xmlns:a16="http://schemas.microsoft.com/office/drawing/2014/main" id="{DFEA374C-2940-380C-BD24-CC9464D7AB37}"/>
              </a:ext>
            </a:extLst>
          </p:cNvPr>
          <p:cNvSpPr/>
          <p:nvPr/>
        </p:nvSpPr>
        <p:spPr>
          <a:xfrm>
            <a:off x="14001750" y="15475569"/>
            <a:ext cx="4795101" cy="296333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47" name="Rectangle 46">
            <a:extLst>
              <a:ext uri="{FF2B5EF4-FFF2-40B4-BE49-F238E27FC236}">
                <a16:creationId xmlns:a16="http://schemas.microsoft.com/office/drawing/2014/main" id="{283C4A41-5BAE-8B77-9F75-9A7D53128B81}"/>
              </a:ext>
            </a:extLst>
          </p:cNvPr>
          <p:cNvSpPr/>
          <p:nvPr/>
        </p:nvSpPr>
        <p:spPr>
          <a:xfrm>
            <a:off x="14001750" y="21694333"/>
            <a:ext cx="10401300" cy="5963812"/>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48" name="TextBox 47">
            <a:extLst>
              <a:ext uri="{FF2B5EF4-FFF2-40B4-BE49-F238E27FC236}">
                <a16:creationId xmlns:a16="http://schemas.microsoft.com/office/drawing/2014/main" id="{75971B41-5672-8B0B-1A92-7CA2016C60D1}"/>
              </a:ext>
            </a:extLst>
          </p:cNvPr>
          <p:cNvSpPr txBox="1"/>
          <p:nvPr/>
        </p:nvSpPr>
        <p:spPr>
          <a:xfrm>
            <a:off x="14001750" y="28222389"/>
            <a:ext cx="10540852" cy="2965940"/>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 oriaeperum iusaeped unt quis et ut abor ame alis utatur as senet a quibus dolutatur sedit aliam apienda versper feriti delia pa dolo quamus arum es endellu pisquia aditatur audam earupid quo quunt odigniscil earum verios nonsequam duciis et apienda versper feriti delia pa dolo quamus arum es endellu pisquia aditatur audam earupid quo quunt odigniscil earum verios nonsequam</a:t>
            </a:r>
          </a:p>
        </p:txBody>
      </p:sp>
      <p:sp>
        <p:nvSpPr>
          <p:cNvPr id="49" name="Rectangle 48">
            <a:extLst>
              <a:ext uri="{FF2B5EF4-FFF2-40B4-BE49-F238E27FC236}">
                <a16:creationId xmlns:a16="http://schemas.microsoft.com/office/drawing/2014/main" id="{9B4D9947-B07D-1064-3036-81F81AF03F95}"/>
              </a:ext>
            </a:extLst>
          </p:cNvPr>
          <p:cNvSpPr/>
          <p:nvPr/>
        </p:nvSpPr>
        <p:spPr>
          <a:xfrm>
            <a:off x="26460251" y="9994108"/>
            <a:ext cx="10401300" cy="6700763"/>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0" name="Rectangle 49">
            <a:extLst>
              <a:ext uri="{FF2B5EF4-FFF2-40B4-BE49-F238E27FC236}">
                <a16:creationId xmlns:a16="http://schemas.microsoft.com/office/drawing/2014/main" id="{E19DEA4D-C625-9730-4694-9E114903243C}"/>
              </a:ext>
            </a:extLst>
          </p:cNvPr>
          <p:cNvSpPr/>
          <p:nvPr/>
        </p:nvSpPr>
        <p:spPr>
          <a:xfrm>
            <a:off x="1551001" y="23037769"/>
            <a:ext cx="10401300" cy="815056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1" name="Rectangle 50">
            <a:extLst>
              <a:ext uri="{FF2B5EF4-FFF2-40B4-BE49-F238E27FC236}">
                <a16:creationId xmlns:a16="http://schemas.microsoft.com/office/drawing/2014/main" id="{F5B3E216-0DE8-B2E5-7917-303BFEF6A816}"/>
              </a:ext>
            </a:extLst>
          </p:cNvPr>
          <p:cNvSpPr/>
          <p:nvPr/>
        </p:nvSpPr>
        <p:spPr>
          <a:xfrm>
            <a:off x="14001749" y="9994107"/>
            <a:ext cx="10401300" cy="484477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2" name="Rectangle 51">
            <a:extLst>
              <a:ext uri="{FF2B5EF4-FFF2-40B4-BE49-F238E27FC236}">
                <a16:creationId xmlns:a16="http://schemas.microsoft.com/office/drawing/2014/main" id="{105C2C29-B12B-B6FB-E477-33F406AC1018}"/>
              </a:ext>
            </a:extLst>
          </p:cNvPr>
          <p:cNvSpPr/>
          <p:nvPr/>
        </p:nvSpPr>
        <p:spPr>
          <a:xfrm>
            <a:off x="19607950" y="15475569"/>
            <a:ext cx="4795101" cy="296333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37" name="TextBox 36">
            <a:extLst>
              <a:ext uri="{FF2B5EF4-FFF2-40B4-BE49-F238E27FC236}">
                <a16:creationId xmlns:a16="http://schemas.microsoft.com/office/drawing/2014/main" id="{28E2F9A3-BC65-2E49-F49D-25A91CE3FC88}"/>
              </a:ext>
            </a:extLst>
          </p:cNvPr>
          <p:cNvSpPr txBox="1"/>
          <p:nvPr/>
        </p:nvSpPr>
        <p:spPr>
          <a:xfrm>
            <a:off x="1029295" y="3198284"/>
            <a:ext cx="24648914" cy="1277273"/>
          </a:xfrm>
          <a:prstGeom prst="rect">
            <a:avLst/>
          </a:prstGeom>
          <a:noFill/>
        </p:spPr>
        <p:txBody>
          <a:bodyPr wrap="square" rtlCol="0">
            <a:spAutoFit/>
          </a:bodyPr>
          <a:lstStyle/>
          <a:p>
            <a:r>
              <a:rPr lang="en-US" sz="7700" b="1" dirty="0">
                <a:solidFill>
                  <a:srgbClr val="4A2366"/>
                </a:solidFill>
                <a:latin typeface="Arial" panose="020B0604020202020204" pitchFamily="34" charset="0"/>
                <a:cs typeface="Arial" panose="020B0604020202020204" pitchFamily="34" charset="0"/>
              </a:rPr>
              <a:t>Title of Research Project (simple, no jargon)</a:t>
            </a:r>
            <a:endParaRPr lang="en-US" sz="7700" b="1" dirty="0">
              <a:solidFill>
                <a:srgbClr val="BF5700"/>
              </a:solidFill>
              <a:latin typeface="Arial" panose="020B0604020202020204" pitchFamily="34" charset="0"/>
              <a:cs typeface="Arial" panose="020B0604020202020204" pitchFamily="34" charset="0"/>
            </a:endParaRPr>
          </a:p>
        </p:txBody>
      </p:sp>
      <p:sp>
        <p:nvSpPr>
          <p:cNvPr id="38" name="TextBox 37">
            <a:extLst>
              <a:ext uri="{FF2B5EF4-FFF2-40B4-BE49-F238E27FC236}">
                <a16:creationId xmlns:a16="http://schemas.microsoft.com/office/drawing/2014/main" id="{5EB5FB64-AE3C-3F68-7434-E41EB83ABE87}"/>
              </a:ext>
            </a:extLst>
          </p:cNvPr>
          <p:cNvSpPr txBox="1"/>
          <p:nvPr/>
        </p:nvSpPr>
        <p:spPr>
          <a:xfrm>
            <a:off x="1029296" y="5918516"/>
            <a:ext cx="23513306" cy="1708160"/>
          </a:xfrm>
          <a:prstGeom prst="rect">
            <a:avLst/>
          </a:prstGeom>
          <a:noFill/>
        </p:spPr>
        <p:txBody>
          <a:bodyPr wrap="square" rtlCol="0">
            <a:spAutoFit/>
          </a:bodyPr>
          <a:lstStyle/>
          <a:p>
            <a:r>
              <a:rPr lang="en-US" sz="3500" dirty="0">
                <a:latin typeface="Arial" panose="020B0604020202020204" pitchFamily="34" charset="0"/>
                <a:cs typeface="Arial" panose="020B0604020202020204" pitchFamily="34" charset="0"/>
              </a:rPr>
              <a:t>[AUTHORS LINE] First Name Last Name</a:t>
            </a:r>
            <a:r>
              <a:rPr lang="en-US" sz="3500" baseline="30000" dirty="0">
                <a:latin typeface="Arial" panose="020B0604020202020204" pitchFamily="34" charset="0"/>
                <a:cs typeface="Arial" panose="020B0604020202020204" pitchFamily="34" charset="0"/>
              </a:rPr>
              <a:t>1</a:t>
            </a:r>
            <a:r>
              <a:rPr lang="en-US" sz="3500" dirty="0">
                <a:latin typeface="Arial" panose="020B0604020202020204" pitchFamily="34" charset="0"/>
                <a:cs typeface="Arial" panose="020B0604020202020204" pitchFamily="34" charset="0"/>
              </a:rPr>
              <a:t>, First Name Last Name</a:t>
            </a:r>
            <a:r>
              <a:rPr lang="en-US" sz="3500" baseline="30000" dirty="0">
                <a:latin typeface="Arial" panose="020B0604020202020204" pitchFamily="34" charset="0"/>
                <a:cs typeface="Arial" panose="020B0604020202020204" pitchFamily="34" charset="0"/>
              </a:rPr>
              <a:t>2</a:t>
            </a:r>
            <a:r>
              <a:rPr lang="en-US" sz="3500" dirty="0">
                <a:latin typeface="Arial" panose="020B0604020202020204" pitchFamily="34" charset="0"/>
                <a:cs typeface="Arial" panose="020B0604020202020204" pitchFamily="34" charset="0"/>
              </a:rPr>
              <a:t>, First Name Last Name</a:t>
            </a:r>
            <a:r>
              <a:rPr lang="en-US" sz="3500" baseline="30000" dirty="0">
                <a:latin typeface="Arial" panose="020B0604020202020204" pitchFamily="34" charset="0"/>
                <a:cs typeface="Arial" panose="020B0604020202020204" pitchFamily="34" charset="0"/>
              </a:rPr>
              <a:t>3</a:t>
            </a:r>
            <a:br>
              <a:rPr lang="en-US" sz="3500" dirty="0">
                <a:latin typeface="Arial" panose="020B0604020202020204" pitchFamily="34" charset="0"/>
                <a:cs typeface="Arial" panose="020B0604020202020204" pitchFamily="34" charset="0"/>
              </a:rPr>
            </a:br>
            <a:r>
              <a:rPr lang="en-US" sz="3500" dirty="0">
                <a:latin typeface="Arial" panose="020B0604020202020204" pitchFamily="34" charset="0"/>
                <a:cs typeface="Arial" panose="020B0604020202020204" pitchFamily="34" charset="0"/>
              </a:rPr>
              <a:t>[DEPT./SCHOOL LINE] </a:t>
            </a:r>
            <a:r>
              <a:rPr lang="en-US" sz="3500" baseline="30000" dirty="0">
                <a:latin typeface="Arial" panose="020B0604020202020204" pitchFamily="34" charset="0"/>
                <a:cs typeface="Arial" panose="020B0604020202020204" pitchFamily="34" charset="0"/>
              </a:rPr>
              <a:t>1</a:t>
            </a:r>
            <a:r>
              <a:rPr lang="en-US" sz="3500" dirty="0">
                <a:latin typeface="Arial" panose="020B0604020202020204" pitchFamily="34" charset="0"/>
                <a:cs typeface="Arial" panose="020B0604020202020204" pitchFamily="34" charset="0"/>
              </a:rPr>
              <a:t>Department of Integrative Biology, </a:t>
            </a:r>
            <a:r>
              <a:rPr lang="en-US" sz="3500" baseline="30000" dirty="0">
                <a:latin typeface="Arial" panose="020B0604020202020204" pitchFamily="34" charset="0"/>
                <a:cs typeface="Arial" panose="020B0604020202020204" pitchFamily="34" charset="0"/>
              </a:rPr>
              <a:t>2</a:t>
            </a:r>
            <a:r>
              <a:rPr lang="en-US" sz="3500" dirty="0">
                <a:latin typeface="Arial" panose="020B0604020202020204" pitchFamily="34" charset="0"/>
                <a:cs typeface="Arial" panose="020B0604020202020204" pitchFamily="34" charset="0"/>
              </a:rPr>
              <a:t>Department of Chemistry, College of Natural Sciences, Weber State University</a:t>
            </a:r>
          </a:p>
        </p:txBody>
      </p:sp>
      <p:sp>
        <p:nvSpPr>
          <p:cNvPr id="40" name="Rectangle 39">
            <a:extLst>
              <a:ext uri="{FF2B5EF4-FFF2-40B4-BE49-F238E27FC236}">
                <a16:creationId xmlns:a16="http://schemas.microsoft.com/office/drawing/2014/main" id="{02F368E0-E6CF-E158-F9B0-FE518D4B2EF1}"/>
              </a:ext>
            </a:extLst>
          </p:cNvPr>
          <p:cNvSpPr/>
          <p:nvPr/>
        </p:nvSpPr>
        <p:spPr>
          <a:xfrm>
            <a:off x="25946300" y="5047465"/>
            <a:ext cx="7707907" cy="243675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sp>
        <p:nvSpPr>
          <p:cNvPr id="41" name="Oval 40">
            <a:extLst>
              <a:ext uri="{FF2B5EF4-FFF2-40B4-BE49-F238E27FC236}">
                <a16:creationId xmlns:a16="http://schemas.microsoft.com/office/drawing/2014/main" id="{44FE315C-8F21-E659-BB1A-045D45D06FA3}"/>
              </a:ext>
            </a:extLst>
          </p:cNvPr>
          <p:cNvSpPr/>
          <p:nvPr/>
        </p:nvSpPr>
        <p:spPr>
          <a:xfrm>
            <a:off x="34129265" y="5047465"/>
            <a:ext cx="3246240" cy="2410610"/>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pic>
        <p:nvPicPr>
          <p:cNvPr id="2" name="Picture 1">
            <a:extLst>
              <a:ext uri="{FF2B5EF4-FFF2-40B4-BE49-F238E27FC236}">
                <a16:creationId xmlns:a16="http://schemas.microsoft.com/office/drawing/2014/main" id="{C8421A06-C08C-820A-5A56-632E427D08CD}"/>
              </a:ext>
            </a:extLst>
          </p:cNvPr>
          <p:cNvPicPr>
            <a:picLocks noChangeAspect="1"/>
          </p:cNvPicPr>
          <p:nvPr/>
        </p:nvPicPr>
        <p:blipFill>
          <a:blip r:embed="rId2"/>
          <a:stretch>
            <a:fillRect/>
          </a:stretch>
        </p:blipFill>
        <p:spPr>
          <a:xfrm>
            <a:off x="25946298" y="3192907"/>
            <a:ext cx="9394750" cy="1896020"/>
          </a:xfrm>
          <a:prstGeom prst="rect">
            <a:avLst/>
          </a:prstGeom>
        </p:spPr>
      </p:pic>
    </p:spTree>
    <p:extLst>
      <p:ext uri="{BB962C8B-B14F-4D97-AF65-F5344CB8AC3E}">
        <p14:creationId xmlns:p14="http://schemas.microsoft.com/office/powerpoint/2010/main" val="10275359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8767DAC-F18A-8545-8337-ECBAC5C246D2}"/>
              </a:ext>
            </a:extLst>
          </p:cNvPr>
          <p:cNvSpPr/>
          <p:nvPr/>
        </p:nvSpPr>
        <p:spPr>
          <a:xfrm>
            <a:off x="0" y="2457450"/>
            <a:ext cx="38404800" cy="28003500"/>
          </a:xfrm>
          <a:prstGeom prst="rect">
            <a:avLst/>
          </a:prstGeom>
          <a:solidFill>
            <a:srgbClr val="4A23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275" dirty="0"/>
          </a:p>
        </p:txBody>
      </p:sp>
      <p:sp>
        <p:nvSpPr>
          <p:cNvPr id="2" name="Title 1">
            <a:extLst>
              <a:ext uri="{FF2B5EF4-FFF2-40B4-BE49-F238E27FC236}">
                <a16:creationId xmlns:a16="http://schemas.microsoft.com/office/drawing/2014/main" id="{7E254551-6C07-A24A-93C6-7E04F9C232AE}"/>
              </a:ext>
            </a:extLst>
          </p:cNvPr>
          <p:cNvSpPr>
            <a:spLocks noGrp="1"/>
          </p:cNvSpPr>
          <p:nvPr>
            <p:ph type="ctrTitle"/>
          </p:nvPr>
        </p:nvSpPr>
        <p:spPr>
          <a:xfrm>
            <a:off x="2880360" y="8791576"/>
            <a:ext cx="32644080" cy="9749366"/>
          </a:xfrm>
        </p:spPr>
        <p:txBody>
          <a:bodyPr>
            <a:normAutofit/>
          </a:bodyPr>
          <a:lstStyle/>
          <a:p>
            <a:r>
              <a:rPr lang="en-US" sz="30625" b="1" dirty="0">
                <a:solidFill>
                  <a:schemeClr val="bg1"/>
                </a:solidFill>
                <a:latin typeface="+mn-lt"/>
              </a:rPr>
              <a:t>Style 3</a:t>
            </a:r>
            <a:br>
              <a:rPr lang="en-US" sz="30625" b="1" dirty="0">
                <a:solidFill>
                  <a:schemeClr val="bg1"/>
                </a:solidFill>
                <a:latin typeface="+mn-lt"/>
              </a:rPr>
            </a:br>
            <a:r>
              <a:rPr lang="en-US" sz="17800" b="1" dirty="0">
                <a:solidFill>
                  <a:schemeClr val="bg1"/>
                </a:solidFill>
                <a:latin typeface="+mn-lt"/>
              </a:rPr>
              <a:t>No Boxes Text</a:t>
            </a:r>
            <a:endParaRPr lang="en-US" sz="30625" b="1" dirty="0">
              <a:solidFill>
                <a:schemeClr val="bg1"/>
              </a:solidFill>
              <a:latin typeface="+mn-lt"/>
            </a:endParaRPr>
          </a:p>
        </p:txBody>
      </p:sp>
    </p:spTree>
    <p:extLst>
      <p:ext uri="{BB962C8B-B14F-4D97-AF65-F5344CB8AC3E}">
        <p14:creationId xmlns:p14="http://schemas.microsoft.com/office/powerpoint/2010/main" val="35412504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A170FEF-011A-5342-B701-2B5D8E102B3F}"/>
              </a:ext>
            </a:extLst>
          </p:cNvPr>
          <p:cNvSpPr/>
          <p:nvPr/>
        </p:nvSpPr>
        <p:spPr>
          <a:xfrm>
            <a:off x="1029296" y="8458201"/>
            <a:ext cx="11429206"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Introduction</a:t>
            </a:r>
            <a:endParaRPr lang="en-US" sz="4375"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F70CDB76-B0F2-6F41-8B57-3F2A80D0319B}"/>
              </a:ext>
            </a:extLst>
          </p:cNvPr>
          <p:cNvSpPr/>
          <p:nvPr/>
        </p:nvSpPr>
        <p:spPr>
          <a:xfrm>
            <a:off x="1029296" y="15780898"/>
            <a:ext cx="11429206"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Research Goal</a:t>
            </a:r>
            <a:endParaRPr lang="en-US" sz="4375" dirty="0">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FD122781-2C66-7D44-B469-BC6909743CF3}"/>
              </a:ext>
            </a:extLst>
          </p:cNvPr>
          <p:cNvSpPr/>
          <p:nvPr/>
        </p:nvSpPr>
        <p:spPr>
          <a:xfrm>
            <a:off x="1029296" y="19564086"/>
            <a:ext cx="11429206"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Methods</a:t>
            </a:r>
          </a:p>
        </p:txBody>
      </p:sp>
      <p:sp>
        <p:nvSpPr>
          <p:cNvPr id="14" name="Rectangle 13">
            <a:extLst>
              <a:ext uri="{FF2B5EF4-FFF2-40B4-BE49-F238E27FC236}">
                <a16:creationId xmlns:a16="http://schemas.microsoft.com/office/drawing/2014/main" id="{DEE8E935-1F76-7B41-A8A0-FA9A6DC4CBE3}"/>
              </a:ext>
            </a:extLst>
          </p:cNvPr>
          <p:cNvSpPr/>
          <p:nvPr/>
        </p:nvSpPr>
        <p:spPr>
          <a:xfrm>
            <a:off x="13487797" y="8458201"/>
            <a:ext cx="11429206"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Figures and Results</a:t>
            </a:r>
            <a:endParaRPr lang="en-US" sz="4375"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259C470A-374F-3543-B16F-0BC89D36B0E4}"/>
              </a:ext>
            </a:extLst>
          </p:cNvPr>
          <p:cNvSpPr/>
          <p:nvPr/>
        </p:nvSpPr>
        <p:spPr>
          <a:xfrm>
            <a:off x="25946298" y="8458201"/>
            <a:ext cx="11429207"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Helvetica" pitchFamily="2" charset="0"/>
              </a:rPr>
              <a:t>Conclusion</a:t>
            </a:r>
            <a:endParaRPr lang="en-US" sz="4375" dirty="0">
              <a:latin typeface="Helvetica" pitchFamily="2" charset="0"/>
            </a:endParaRPr>
          </a:p>
        </p:txBody>
      </p:sp>
      <p:sp>
        <p:nvSpPr>
          <p:cNvPr id="20" name="Rectangle 19">
            <a:extLst>
              <a:ext uri="{FF2B5EF4-FFF2-40B4-BE49-F238E27FC236}">
                <a16:creationId xmlns:a16="http://schemas.microsoft.com/office/drawing/2014/main" id="{91CEC3C6-A0A1-964B-B8A8-C834154687AF}"/>
              </a:ext>
            </a:extLst>
          </p:cNvPr>
          <p:cNvSpPr/>
          <p:nvPr/>
        </p:nvSpPr>
        <p:spPr>
          <a:xfrm>
            <a:off x="25946300" y="22412326"/>
            <a:ext cx="11429207"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Helvetica" pitchFamily="2" charset="0"/>
              </a:rPr>
              <a:t>Acknowledgments</a:t>
            </a:r>
            <a:endParaRPr lang="en-US" sz="4375" dirty="0">
              <a:latin typeface="Helvetica" pitchFamily="2" charset="0"/>
            </a:endParaRPr>
          </a:p>
        </p:txBody>
      </p:sp>
      <p:sp>
        <p:nvSpPr>
          <p:cNvPr id="21" name="TextBox 20">
            <a:extLst>
              <a:ext uri="{FF2B5EF4-FFF2-40B4-BE49-F238E27FC236}">
                <a16:creationId xmlns:a16="http://schemas.microsoft.com/office/drawing/2014/main" id="{74A298CE-07C7-084B-B72C-D7D120AA24D1}"/>
              </a:ext>
            </a:extLst>
          </p:cNvPr>
          <p:cNvSpPr txBox="1"/>
          <p:nvPr/>
        </p:nvSpPr>
        <p:spPr>
          <a:xfrm>
            <a:off x="25946300" y="23769638"/>
            <a:ext cx="11429207" cy="2965940"/>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 voles int odic tem nis dolorrum que cores doluptaturi utemolorum imusam, idendaecabo. Nam quo moluptatur? aut omnienderi sinvele stiam, cus eos sime sed que occupta temquia nobisciur? Quis dolenem oluptam ne nonessumqui</a:t>
            </a:r>
          </a:p>
        </p:txBody>
      </p:sp>
      <p:sp>
        <p:nvSpPr>
          <p:cNvPr id="23" name="Rectangle 22">
            <a:extLst>
              <a:ext uri="{FF2B5EF4-FFF2-40B4-BE49-F238E27FC236}">
                <a16:creationId xmlns:a16="http://schemas.microsoft.com/office/drawing/2014/main" id="{BBD28B2E-EB3C-4243-98EF-FED959248E29}"/>
              </a:ext>
            </a:extLst>
          </p:cNvPr>
          <p:cNvSpPr/>
          <p:nvPr/>
        </p:nvSpPr>
        <p:spPr>
          <a:xfrm>
            <a:off x="25946300" y="27190701"/>
            <a:ext cx="11429207"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Helvetica" pitchFamily="2" charset="0"/>
              </a:rPr>
              <a:t>References</a:t>
            </a:r>
            <a:endParaRPr lang="en-US" sz="4375" dirty="0">
              <a:latin typeface="Helvetica" pitchFamily="2" charset="0"/>
            </a:endParaRPr>
          </a:p>
        </p:txBody>
      </p:sp>
      <p:sp>
        <p:nvSpPr>
          <p:cNvPr id="24" name="TextBox 23">
            <a:extLst>
              <a:ext uri="{FF2B5EF4-FFF2-40B4-BE49-F238E27FC236}">
                <a16:creationId xmlns:a16="http://schemas.microsoft.com/office/drawing/2014/main" id="{EF233BEC-D918-0A48-8894-42A92980A8AA}"/>
              </a:ext>
            </a:extLst>
          </p:cNvPr>
          <p:cNvSpPr txBox="1"/>
          <p:nvPr/>
        </p:nvSpPr>
        <p:spPr>
          <a:xfrm>
            <a:off x="25946300" y="28548013"/>
            <a:ext cx="11429207" cy="2965940"/>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 voles int odic tem nis dolorrum que cores doluptaturi utemolorum imusam, idendaecabo. Nam quo moluptatur?</a:t>
            </a:r>
          </a:p>
          <a:p>
            <a:r>
              <a:rPr lang="en-US" sz="2334" dirty="0">
                <a:latin typeface="Arial" panose="020B0604020202020204" pitchFamily="34" charset="0"/>
                <a:cs typeface="Arial" panose="020B0604020202020204" pitchFamily="34" charset="0"/>
              </a:rPr>
              <a:t>eicias modio con nisin pediam, ent, cust accaborit odio corehen dendae nonet eliquam, aperorepe autatem voles int odic tem nis dolorrum que</a:t>
            </a:r>
          </a:p>
        </p:txBody>
      </p:sp>
      <p:sp>
        <p:nvSpPr>
          <p:cNvPr id="32" name="TextBox 31">
            <a:extLst>
              <a:ext uri="{FF2B5EF4-FFF2-40B4-BE49-F238E27FC236}">
                <a16:creationId xmlns:a16="http://schemas.microsoft.com/office/drawing/2014/main" id="{1168F076-63CE-2C45-93FB-D6260330E28C}"/>
              </a:ext>
            </a:extLst>
          </p:cNvPr>
          <p:cNvSpPr txBox="1"/>
          <p:nvPr/>
        </p:nvSpPr>
        <p:spPr>
          <a:xfrm>
            <a:off x="1029296" y="9815514"/>
            <a:ext cx="11429205" cy="5484194"/>
          </a:xfrm>
          <a:prstGeom prst="rect">
            <a:avLst/>
          </a:prstGeom>
          <a:noFill/>
        </p:spPr>
        <p:txBody>
          <a:bodyPr wrap="square" rtlCol="0">
            <a:spAutoFit/>
          </a:bodyPr>
          <a:lstStyle/>
          <a:p>
            <a:r>
              <a:rPr lang="en-US" sz="2336" dirty="0">
                <a:latin typeface="Arial" panose="020B0604020202020204" pitchFamily="34" charset="0"/>
                <a:cs typeface="Arial" panose="020B0604020202020204" pitchFamily="34" charset="0"/>
              </a:rPr>
              <a:t>Imintem quas porro debitis itius, nus id quat animus auda platust et imin perovitasped es ipsus mo maios eume di ut a dolupit, sequam, serio bea natis dolupta simperiae nate molorum eati ulparis magnieniam, to intotatur?</a:t>
            </a:r>
          </a:p>
          <a:p>
            <a:r>
              <a:rPr lang="en-US" sz="2336" dirty="0">
                <a:latin typeface="Arial" panose="020B0604020202020204" pitchFamily="34" charset="0"/>
                <a:cs typeface="Arial" panose="020B0604020202020204" pitchFamily="34" charset="0"/>
              </a:rPr>
              <a:t>Sunto into temperi aturerum et identio nsectatem quo dolorum fuga. Itiatur, quam vendus quodis reria volupienis con posto dolor sam debit experumet odit ut id molorrum que quam fuga. Et volorioraes alit, que plitati onemporro entorio rumendi simenimus mossimus re officit mo officae etur, volorem et optae. Ut ipsam esto temquas dolores sitiandi arum ipicien debisimus doluptatius.</a:t>
            </a:r>
          </a:p>
          <a:p>
            <a:r>
              <a:rPr lang="en-US" sz="2336"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 oriaeperum iusaeped unt quis et ut abor ame alis utatur as senet a quibus dolutatur sedit aliam apienda versper feriti delia pa dolo quamus arum es endellu pisquia aditatur audam earupid quo quunt odigniscil earum verios nonsequam duciis eta quibus dolutatur sedit aliam apienda versper feriti delia pa dolo quamus arum es endellu pisquia aditatur</a:t>
            </a:r>
          </a:p>
        </p:txBody>
      </p:sp>
      <p:sp>
        <p:nvSpPr>
          <p:cNvPr id="33" name="TextBox 32">
            <a:extLst>
              <a:ext uri="{FF2B5EF4-FFF2-40B4-BE49-F238E27FC236}">
                <a16:creationId xmlns:a16="http://schemas.microsoft.com/office/drawing/2014/main" id="{210743AB-8A16-9146-9C6B-9B3D89C02138}"/>
              </a:ext>
            </a:extLst>
          </p:cNvPr>
          <p:cNvSpPr txBox="1"/>
          <p:nvPr/>
        </p:nvSpPr>
        <p:spPr>
          <a:xfrm>
            <a:off x="1029296" y="17138210"/>
            <a:ext cx="11429205" cy="1889620"/>
          </a:xfrm>
          <a:prstGeom prst="rect">
            <a:avLst/>
          </a:prstGeom>
          <a:noFill/>
        </p:spPr>
        <p:txBody>
          <a:bodyPr wrap="square" rtlCol="0">
            <a:spAutoFit/>
          </a:bodyPr>
          <a:lstStyle/>
          <a:p>
            <a:r>
              <a:rPr lang="en-US" sz="2336" dirty="0">
                <a:latin typeface="Arial" panose="020B0604020202020204" pitchFamily="34" charset="0"/>
                <a:cs typeface="Arial" panose="020B0604020202020204" pitchFamily="34" charset="0"/>
              </a:rPr>
              <a:t>Ugiatempore evenis rae doluptatum fugiam earchitiam dit, tempe susdam qui asimin et quissequam la ni ipsunt.</a:t>
            </a:r>
          </a:p>
          <a:p>
            <a:r>
              <a:rPr lang="en-US" sz="2336" dirty="0">
                <a:latin typeface="Arial" panose="020B0604020202020204" pitchFamily="34" charset="0"/>
                <a:cs typeface="Arial" panose="020B0604020202020204" pitchFamily="34" charset="0"/>
              </a:rPr>
              <a:t>Ditat que a quibus dolutatur sedit aliam apienda versper feriti delia pa dolo quamus arum es endellu pisquia aditatur audam earupid quo quunt odigniscil earum verios nonsequam duciis et</a:t>
            </a:r>
          </a:p>
        </p:txBody>
      </p:sp>
      <p:sp>
        <p:nvSpPr>
          <p:cNvPr id="34" name="TextBox 33">
            <a:extLst>
              <a:ext uri="{FF2B5EF4-FFF2-40B4-BE49-F238E27FC236}">
                <a16:creationId xmlns:a16="http://schemas.microsoft.com/office/drawing/2014/main" id="{36215FD9-64DC-3043-8EB1-3DBB8C8AB21D}"/>
              </a:ext>
            </a:extLst>
          </p:cNvPr>
          <p:cNvSpPr txBox="1"/>
          <p:nvPr/>
        </p:nvSpPr>
        <p:spPr>
          <a:xfrm>
            <a:off x="1029296" y="20921400"/>
            <a:ext cx="11429205" cy="1529137"/>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Ga. Oviduntusam exerum fugitat quae el exersperum qui corum sam sitas que officiat am el inust dunt mint ut vel il mintis es vel maxim dolupiet, aut quatur aborem quiae explitatur sum venihit quo con cusda volorum quia qui conessunt vel etur? Quis nullitae porunto mod maiorio ex es dolupis eum</a:t>
            </a:r>
          </a:p>
        </p:txBody>
      </p:sp>
      <p:sp>
        <p:nvSpPr>
          <p:cNvPr id="35" name="TextBox 34">
            <a:extLst>
              <a:ext uri="{FF2B5EF4-FFF2-40B4-BE49-F238E27FC236}">
                <a16:creationId xmlns:a16="http://schemas.microsoft.com/office/drawing/2014/main" id="{91D0EA02-6EEA-2043-96CB-F62C256A98A6}"/>
              </a:ext>
            </a:extLst>
          </p:cNvPr>
          <p:cNvSpPr txBox="1"/>
          <p:nvPr/>
        </p:nvSpPr>
        <p:spPr>
          <a:xfrm>
            <a:off x="25946299" y="17429520"/>
            <a:ext cx="11429206" cy="4402744"/>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 voles int odic tem nis dolorrum que cores doluptaturi utemolorum imusam, idendaecabo. Nam quo moluptatur? aut omnienderi sinvele stiam, cus eos sime sed que occupta temquia nobisciur? Quis dolenem oluptam ne nonessumqui</a:t>
            </a:r>
          </a:p>
          <a:p>
            <a:endParaRPr lang="en-US" sz="2334" dirty="0">
              <a:latin typeface="Arial" panose="020B0604020202020204" pitchFamily="34" charset="0"/>
              <a:cs typeface="Arial" panose="020B0604020202020204" pitchFamily="34" charset="0"/>
            </a:endParaRPr>
          </a:p>
        </p:txBody>
      </p:sp>
      <p:sp>
        <p:nvSpPr>
          <p:cNvPr id="36" name="TextBox 35">
            <a:extLst>
              <a:ext uri="{FF2B5EF4-FFF2-40B4-BE49-F238E27FC236}">
                <a16:creationId xmlns:a16="http://schemas.microsoft.com/office/drawing/2014/main" id="{DDBEDB47-166B-6848-84AE-F3D4E3B5A1F6}"/>
              </a:ext>
            </a:extLst>
          </p:cNvPr>
          <p:cNvSpPr txBox="1"/>
          <p:nvPr/>
        </p:nvSpPr>
        <p:spPr>
          <a:xfrm>
            <a:off x="13487797" y="18910718"/>
            <a:ext cx="11429206" cy="2247538"/>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 oriaeperum iusaeped unt quis et ut abor ame alis utatur as senet a quibus dolutatur sedit aliam apienda versper feriti delia pa dolo quamus arum es endellu pisquia aditatur audam earupid quo quunt odigniscil earum verios nonsequam duciis et</a:t>
            </a:r>
          </a:p>
          <a:p>
            <a:endParaRPr lang="en-US" sz="2334" dirty="0">
              <a:latin typeface="Arial" panose="020B0604020202020204" pitchFamily="34" charset="0"/>
              <a:cs typeface="Arial" panose="020B0604020202020204" pitchFamily="34" charset="0"/>
            </a:endParaRPr>
          </a:p>
        </p:txBody>
      </p:sp>
      <p:sp>
        <p:nvSpPr>
          <p:cNvPr id="37" name="Rectangle 36">
            <a:extLst>
              <a:ext uri="{FF2B5EF4-FFF2-40B4-BE49-F238E27FC236}">
                <a16:creationId xmlns:a16="http://schemas.microsoft.com/office/drawing/2014/main" id="{79E61101-5EF6-6B46-914F-CA5C0451EE03}"/>
              </a:ext>
            </a:extLst>
          </p:cNvPr>
          <p:cNvSpPr/>
          <p:nvPr/>
        </p:nvSpPr>
        <p:spPr>
          <a:xfrm>
            <a:off x="13487798" y="15475569"/>
            <a:ext cx="5309054" cy="296333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38" name="Rectangle 37">
            <a:extLst>
              <a:ext uri="{FF2B5EF4-FFF2-40B4-BE49-F238E27FC236}">
                <a16:creationId xmlns:a16="http://schemas.microsoft.com/office/drawing/2014/main" id="{9649ACC7-CA7B-714B-AEA7-CEF458A54E36}"/>
              </a:ext>
            </a:extLst>
          </p:cNvPr>
          <p:cNvSpPr/>
          <p:nvPr/>
        </p:nvSpPr>
        <p:spPr>
          <a:xfrm>
            <a:off x="13487797" y="21146282"/>
            <a:ext cx="11429206" cy="7401731"/>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39" name="TextBox 38">
            <a:extLst>
              <a:ext uri="{FF2B5EF4-FFF2-40B4-BE49-F238E27FC236}">
                <a16:creationId xmlns:a16="http://schemas.microsoft.com/office/drawing/2014/main" id="{D297980D-4ECC-F745-B2B0-F00C14163F51}"/>
              </a:ext>
            </a:extLst>
          </p:cNvPr>
          <p:cNvSpPr txBox="1"/>
          <p:nvPr/>
        </p:nvSpPr>
        <p:spPr>
          <a:xfrm>
            <a:off x="13487797" y="28907214"/>
            <a:ext cx="11429206" cy="2606739"/>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 oriaeperum iusaeped unt quis et ut abor ame alis utatur as senet a quibus dolutatur sedit aliam apienda versper feriti delia pa dolo quamus arum es endellu pisquia aditatur audam earupid quo quunt odigniscil earum verios nonsequam duciis et apienda versper feriti delia pa dolo quamus arum es endellu pisquia aditatur audam earupid quo quunt odigniscil earum verios nonsequam</a:t>
            </a:r>
          </a:p>
        </p:txBody>
      </p:sp>
      <p:sp>
        <p:nvSpPr>
          <p:cNvPr id="40" name="Rectangle 39">
            <a:extLst>
              <a:ext uri="{FF2B5EF4-FFF2-40B4-BE49-F238E27FC236}">
                <a16:creationId xmlns:a16="http://schemas.microsoft.com/office/drawing/2014/main" id="{FEB20CB5-C342-764E-B79A-7C682C36C316}"/>
              </a:ext>
            </a:extLst>
          </p:cNvPr>
          <p:cNvSpPr/>
          <p:nvPr/>
        </p:nvSpPr>
        <p:spPr>
          <a:xfrm>
            <a:off x="25946299" y="9994108"/>
            <a:ext cx="11429205" cy="711819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41" name="Rectangle 40">
            <a:extLst>
              <a:ext uri="{FF2B5EF4-FFF2-40B4-BE49-F238E27FC236}">
                <a16:creationId xmlns:a16="http://schemas.microsoft.com/office/drawing/2014/main" id="{8432BACB-B7AC-9249-89BD-23CE195D42AA}"/>
              </a:ext>
            </a:extLst>
          </p:cNvPr>
          <p:cNvSpPr/>
          <p:nvPr/>
        </p:nvSpPr>
        <p:spPr>
          <a:xfrm>
            <a:off x="1029296" y="22772083"/>
            <a:ext cx="11429205" cy="874187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42" name="Rectangle 41">
            <a:extLst>
              <a:ext uri="{FF2B5EF4-FFF2-40B4-BE49-F238E27FC236}">
                <a16:creationId xmlns:a16="http://schemas.microsoft.com/office/drawing/2014/main" id="{BD028CE5-80CA-A547-8060-A3BDE4204EC8}"/>
              </a:ext>
            </a:extLst>
          </p:cNvPr>
          <p:cNvSpPr/>
          <p:nvPr/>
        </p:nvSpPr>
        <p:spPr>
          <a:xfrm>
            <a:off x="13487797" y="9994107"/>
            <a:ext cx="11429206" cy="484477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43" name="Rectangle 42">
            <a:extLst>
              <a:ext uri="{FF2B5EF4-FFF2-40B4-BE49-F238E27FC236}">
                <a16:creationId xmlns:a16="http://schemas.microsoft.com/office/drawing/2014/main" id="{BDD90DD4-B82B-EE48-A0A1-0F9A585E7A8D}"/>
              </a:ext>
            </a:extLst>
          </p:cNvPr>
          <p:cNvSpPr/>
          <p:nvPr/>
        </p:nvSpPr>
        <p:spPr>
          <a:xfrm>
            <a:off x="19607949" y="15475569"/>
            <a:ext cx="5309054" cy="296333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28" name="TextBox 27">
            <a:extLst>
              <a:ext uri="{FF2B5EF4-FFF2-40B4-BE49-F238E27FC236}">
                <a16:creationId xmlns:a16="http://schemas.microsoft.com/office/drawing/2014/main" id="{A7BBB061-AFE3-614D-A863-BE22A56A5B2C}"/>
              </a:ext>
            </a:extLst>
          </p:cNvPr>
          <p:cNvSpPr txBox="1"/>
          <p:nvPr/>
        </p:nvSpPr>
        <p:spPr>
          <a:xfrm>
            <a:off x="1029295" y="3198284"/>
            <a:ext cx="24648914" cy="1277273"/>
          </a:xfrm>
          <a:prstGeom prst="rect">
            <a:avLst/>
          </a:prstGeom>
          <a:noFill/>
        </p:spPr>
        <p:txBody>
          <a:bodyPr wrap="square" rtlCol="0">
            <a:spAutoFit/>
          </a:bodyPr>
          <a:lstStyle/>
          <a:p>
            <a:r>
              <a:rPr lang="en-US" sz="7700" b="1" dirty="0">
                <a:solidFill>
                  <a:srgbClr val="4A2366"/>
                </a:solidFill>
                <a:latin typeface="Arial" panose="020B0604020202020204" pitchFamily="34" charset="0"/>
                <a:cs typeface="Arial" panose="020B0604020202020204" pitchFamily="34" charset="0"/>
              </a:rPr>
              <a:t>Title of Research Project (simple, no jargon)</a:t>
            </a:r>
            <a:endParaRPr lang="en-US" sz="7700" b="1" dirty="0">
              <a:solidFill>
                <a:srgbClr val="BF5700"/>
              </a:solidFill>
              <a:latin typeface="Arial" panose="020B0604020202020204" pitchFamily="34" charset="0"/>
              <a:cs typeface="Arial" panose="020B0604020202020204" pitchFamily="34" charset="0"/>
            </a:endParaRPr>
          </a:p>
        </p:txBody>
      </p:sp>
      <p:sp>
        <p:nvSpPr>
          <p:cNvPr id="29" name="TextBox 28">
            <a:extLst>
              <a:ext uri="{FF2B5EF4-FFF2-40B4-BE49-F238E27FC236}">
                <a16:creationId xmlns:a16="http://schemas.microsoft.com/office/drawing/2014/main" id="{846EFCF9-B25B-6346-9D23-E217C50DCFE6}"/>
              </a:ext>
            </a:extLst>
          </p:cNvPr>
          <p:cNvSpPr txBox="1"/>
          <p:nvPr/>
        </p:nvSpPr>
        <p:spPr>
          <a:xfrm>
            <a:off x="1029296" y="5918516"/>
            <a:ext cx="23513306" cy="1708160"/>
          </a:xfrm>
          <a:prstGeom prst="rect">
            <a:avLst/>
          </a:prstGeom>
          <a:noFill/>
        </p:spPr>
        <p:txBody>
          <a:bodyPr wrap="square" rtlCol="0">
            <a:spAutoFit/>
          </a:bodyPr>
          <a:lstStyle/>
          <a:p>
            <a:r>
              <a:rPr lang="en-US" sz="3500" dirty="0">
                <a:latin typeface="Arial" panose="020B0604020202020204" pitchFamily="34" charset="0"/>
                <a:cs typeface="Arial" panose="020B0604020202020204" pitchFamily="34" charset="0"/>
              </a:rPr>
              <a:t>[AUTHORS LINE] First Name Last Name</a:t>
            </a:r>
            <a:r>
              <a:rPr lang="en-US" sz="3500" baseline="30000" dirty="0">
                <a:latin typeface="Arial" panose="020B0604020202020204" pitchFamily="34" charset="0"/>
                <a:cs typeface="Arial" panose="020B0604020202020204" pitchFamily="34" charset="0"/>
              </a:rPr>
              <a:t>1</a:t>
            </a:r>
            <a:r>
              <a:rPr lang="en-US" sz="3500" dirty="0">
                <a:latin typeface="Arial" panose="020B0604020202020204" pitchFamily="34" charset="0"/>
                <a:cs typeface="Arial" panose="020B0604020202020204" pitchFamily="34" charset="0"/>
              </a:rPr>
              <a:t>, First Name Last Name</a:t>
            </a:r>
            <a:r>
              <a:rPr lang="en-US" sz="3500" baseline="30000" dirty="0">
                <a:latin typeface="Arial" panose="020B0604020202020204" pitchFamily="34" charset="0"/>
                <a:cs typeface="Arial" panose="020B0604020202020204" pitchFamily="34" charset="0"/>
              </a:rPr>
              <a:t>2</a:t>
            </a:r>
            <a:r>
              <a:rPr lang="en-US" sz="3500" dirty="0">
                <a:latin typeface="Arial" panose="020B0604020202020204" pitchFamily="34" charset="0"/>
                <a:cs typeface="Arial" panose="020B0604020202020204" pitchFamily="34" charset="0"/>
              </a:rPr>
              <a:t>, First Name Last Name</a:t>
            </a:r>
            <a:r>
              <a:rPr lang="en-US" sz="3500" baseline="30000" dirty="0">
                <a:latin typeface="Arial" panose="020B0604020202020204" pitchFamily="34" charset="0"/>
                <a:cs typeface="Arial" panose="020B0604020202020204" pitchFamily="34" charset="0"/>
              </a:rPr>
              <a:t>3</a:t>
            </a:r>
            <a:br>
              <a:rPr lang="en-US" sz="3500" dirty="0">
                <a:latin typeface="Arial" panose="020B0604020202020204" pitchFamily="34" charset="0"/>
                <a:cs typeface="Arial" panose="020B0604020202020204" pitchFamily="34" charset="0"/>
              </a:rPr>
            </a:br>
            <a:r>
              <a:rPr lang="en-US" sz="3500" dirty="0">
                <a:latin typeface="Arial" panose="020B0604020202020204" pitchFamily="34" charset="0"/>
                <a:cs typeface="Arial" panose="020B0604020202020204" pitchFamily="34" charset="0"/>
              </a:rPr>
              <a:t>[DEPT./SCHOOL LINE] </a:t>
            </a:r>
            <a:r>
              <a:rPr lang="en-US" sz="3500" baseline="30000" dirty="0">
                <a:latin typeface="Arial" panose="020B0604020202020204" pitchFamily="34" charset="0"/>
                <a:cs typeface="Arial" panose="020B0604020202020204" pitchFamily="34" charset="0"/>
              </a:rPr>
              <a:t>1</a:t>
            </a:r>
            <a:r>
              <a:rPr lang="en-US" sz="3500" dirty="0">
                <a:latin typeface="Arial" panose="020B0604020202020204" pitchFamily="34" charset="0"/>
                <a:cs typeface="Arial" panose="020B0604020202020204" pitchFamily="34" charset="0"/>
              </a:rPr>
              <a:t>Department of Integrative Biology, </a:t>
            </a:r>
            <a:r>
              <a:rPr lang="en-US" sz="3500" baseline="30000" dirty="0">
                <a:latin typeface="Arial" panose="020B0604020202020204" pitchFamily="34" charset="0"/>
                <a:cs typeface="Arial" panose="020B0604020202020204" pitchFamily="34" charset="0"/>
              </a:rPr>
              <a:t>2</a:t>
            </a:r>
            <a:r>
              <a:rPr lang="en-US" sz="3500" dirty="0">
                <a:latin typeface="Arial" panose="020B0604020202020204" pitchFamily="34" charset="0"/>
                <a:cs typeface="Arial" panose="020B0604020202020204" pitchFamily="34" charset="0"/>
              </a:rPr>
              <a:t>Department of Chemistry, College of Natural Sciences, Weber State University</a:t>
            </a:r>
          </a:p>
        </p:txBody>
      </p:sp>
      <p:sp>
        <p:nvSpPr>
          <p:cNvPr id="31" name="Rectangle 30">
            <a:extLst>
              <a:ext uri="{FF2B5EF4-FFF2-40B4-BE49-F238E27FC236}">
                <a16:creationId xmlns:a16="http://schemas.microsoft.com/office/drawing/2014/main" id="{A9D68F5A-05EC-6041-8B3D-3845CEC2FF8D}"/>
              </a:ext>
            </a:extLst>
          </p:cNvPr>
          <p:cNvSpPr/>
          <p:nvPr/>
        </p:nvSpPr>
        <p:spPr>
          <a:xfrm>
            <a:off x="25946300" y="5047465"/>
            <a:ext cx="7707907" cy="243675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sp>
        <p:nvSpPr>
          <p:cNvPr id="44" name="Oval 43">
            <a:extLst>
              <a:ext uri="{FF2B5EF4-FFF2-40B4-BE49-F238E27FC236}">
                <a16:creationId xmlns:a16="http://schemas.microsoft.com/office/drawing/2014/main" id="{ECBB07DC-28FF-3C40-B6A2-6E6A8165D7B0}"/>
              </a:ext>
            </a:extLst>
          </p:cNvPr>
          <p:cNvSpPr/>
          <p:nvPr/>
        </p:nvSpPr>
        <p:spPr>
          <a:xfrm>
            <a:off x="34129265" y="5047465"/>
            <a:ext cx="3246240" cy="2410610"/>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pic>
        <p:nvPicPr>
          <p:cNvPr id="45" name="Picture 44">
            <a:extLst>
              <a:ext uri="{FF2B5EF4-FFF2-40B4-BE49-F238E27FC236}">
                <a16:creationId xmlns:a16="http://schemas.microsoft.com/office/drawing/2014/main" id="{AAC27B63-F525-46E1-B23A-648C66519878}"/>
              </a:ext>
            </a:extLst>
          </p:cNvPr>
          <p:cNvPicPr>
            <a:picLocks noChangeAspect="1"/>
          </p:cNvPicPr>
          <p:nvPr/>
        </p:nvPicPr>
        <p:blipFill>
          <a:blip r:embed="rId2"/>
          <a:stretch>
            <a:fillRect/>
          </a:stretch>
        </p:blipFill>
        <p:spPr>
          <a:xfrm>
            <a:off x="25644331" y="3099329"/>
            <a:ext cx="9394750" cy="1896020"/>
          </a:xfrm>
          <a:prstGeom prst="rect">
            <a:avLst/>
          </a:prstGeom>
        </p:spPr>
      </p:pic>
    </p:spTree>
    <p:extLst>
      <p:ext uri="{BB962C8B-B14F-4D97-AF65-F5344CB8AC3E}">
        <p14:creationId xmlns:p14="http://schemas.microsoft.com/office/powerpoint/2010/main" val="7835634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9793BF8D-56A9-8742-A19E-B035F074E712}"/>
              </a:ext>
            </a:extLst>
          </p:cNvPr>
          <p:cNvSpPr/>
          <p:nvPr/>
        </p:nvSpPr>
        <p:spPr>
          <a:xfrm>
            <a:off x="1029296" y="8458201"/>
            <a:ext cx="8428831"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Introduction</a:t>
            </a:r>
            <a:endParaRPr lang="en-US" sz="4375" dirty="0">
              <a:latin typeface="Arial" panose="020B0604020202020204" pitchFamily="34" charset="0"/>
              <a:cs typeface="Arial" panose="020B0604020202020204" pitchFamily="34" charset="0"/>
            </a:endParaRPr>
          </a:p>
        </p:txBody>
      </p:sp>
      <p:sp>
        <p:nvSpPr>
          <p:cNvPr id="30" name="Rectangle 29">
            <a:extLst>
              <a:ext uri="{FF2B5EF4-FFF2-40B4-BE49-F238E27FC236}">
                <a16:creationId xmlns:a16="http://schemas.microsoft.com/office/drawing/2014/main" id="{AED851E9-E51A-ED49-A61B-057C0BBBC14E}"/>
              </a:ext>
            </a:extLst>
          </p:cNvPr>
          <p:cNvSpPr/>
          <p:nvPr/>
        </p:nvSpPr>
        <p:spPr>
          <a:xfrm>
            <a:off x="1029296" y="15780898"/>
            <a:ext cx="8428831"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Research Goal</a:t>
            </a:r>
            <a:endParaRPr lang="en-US" sz="4375" dirty="0">
              <a:latin typeface="Arial" panose="020B0604020202020204" pitchFamily="34" charset="0"/>
              <a:cs typeface="Arial" panose="020B0604020202020204" pitchFamily="34" charset="0"/>
            </a:endParaRPr>
          </a:p>
        </p:txBody>
      </p:sp>
      <p:sp>
        <p:nvSpPr>
          <p:cNvPr id="32" name="Rectangle 31">
            <a:extLst>
              <a:ext uri="{FF2B5EF4-FFF2-40B4-BE49-F238E27FC236}">
                <a16:creationId xmlns:a16="http://schemas.microsoft.com/office/drawing/2014/main" id="{5553E91D-E68F-C54B-92D9-D0562FA74226}"/>
              </a:ext>
            </a:extLst>
          </p:cNvPr>
          <p:cNvSpPr/>
          <p:nvPr/>
        </p:nvSpPr>
        <p:spPr>
          <a:xfrm>
            <a:off x="1029296" y="19564086"/>
            <a:ext cx="8428831"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Methods</a:t>
            </a:r>
          </a:p>
        </p:txBody>
      </p:sp>
      <p:sp>
        <p:nvSpPr>
          <p:cNvPr id="34" name="Rectangle 33">
            <a:extLst>
              <a:ext uri="{FF2B5EF4-FFF2-40B4-BE49-F238E27FC236}">
                <a16:creationId xmlns:a16="http://schemas.microsoft.com/office/drawing/2014/main" id="{BF1332FF-D8B3-0B41-96D8-0E173A70837B}"/>
              </a:ext>
            </a:extLst>
          </p:cNvPr>
          <p:cNvSpPr/>
          <p:nvPr/>
        </p:nvSpPr>
        <p:spPr>
          <a:xfrm>
            <a:off x="10315179" y="8458201"/>
            <a:ext cx="17745274"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Figures and Results</a:t>
            </a:r>
            <a:endParaRPr lang="en-US" sz="4375" dirty="0">
              <a:latin typeface="Arial" panose="020B0604020202020204" pitchFamily="34" charset="0"/>
              <a:cs typeface="Arial" panose="020B0604020202020204" pitchFamily="34" charset="0"/>
            </a:endParaRPr>
          </a:p>
        </p:txBody>
      </p:sp>
      <p:sp>
        <p:nvSpPr>
          <p:cNvPr id="36" name="Rectangle 35">
            <a:extLst>
              <a:ext uri="{FF2B5EF4-FFF2-40B4-BE49-F238E27FC236}">
                <a16:creationId xmlns:a16="http://schemas.microsoft.com/office/drawing/2014/main" id="{21B3CADE-3DDC-5C46-9768-F309F35EA439}"/>
              </a:ext>
            </a:extLst>
          </p:cNvPr>
          <p:cNvSpPr/>
          <p:nvPr/>
        </p:nvSpPr>
        <p:spPr>
          <a:xfrm>
            <a:off x="28917503" y="8458201"/>
            <a:ext cx="8458003"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Conclusion</a:t>
            </a:r>
            <a:endParaRPr lang="en-US" sz="4375" dirty="0">
              <a:latin typeface="Arial" panose="020B0604020202020204" pitchFamily="34" charset="0"/>
              <a:cs typeface="Arial" panose="020B0604020202020204" pitchFamily="34" charset="0"/>
            </a:endParaRPr>
          </a:p>
        </p:txBody>
      </p:sp>
      <p:sp>
        <p:nvSpPr>
          <p:cNvPr id="38" name="Rectangle 37">
            <a:extLst>
              <a:ext uri="{FF2B5EF4-FFF2-40B4-BE49-F238E27FC236}">
                <a16:creationId xmlns:a16="http://schemas.microsoft.com/office/drawing/2014/main" id="{4B5464B4-DE44-1A4C-8304-7A19C54B2B9B}"/>
              </a:ext>
            </a:extLst>
          </p:cNvPr>
          <p:cNvSpPr/>
          <p:nvPr/>
        </p:nvSpPr>
        <p:spPr>
          <a:xfrm>
            <a:off x="28917501" y="22978369"/>
            <a:ext cx="8458003"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Acknowledgments</a:t>
            </a:r>
            <a:endParaRPr lang="en-US" sz="4375" dirty="0">
              <a:latin typeface="Arial" panose="020B0604020202020204" pitchFamily="34" charset="0"/>
              <a:cs typeface="Arial" panose="020B0604020202020204" pitchFamily="34" charset="0"/>
            </a:endParaRPr>
          </a:p>
        </p:txBody>
      </p:sp>
      <p:sp>
        <p:nvSpPr>
          <p:cNvPr id="39" name="TextBox 38">
            <a:extLst>
              <a:ext uri="{FF2B5EF4-FFF2-40B4-BE49-F238E27FC236}">
                <a16:creationId xmlns:a16="http://schemas.microsoft.com/office/drawing/2014/main" id="{9EC33640-EEE9-834D-A841-8A6950BBE04A}"/>
              </a:ext>
            </a:extLst>
          </p:cNvPr>
          <p:cNvSpPr txBox="1"/>
          <p:nvPr/>
        </p:nvSpPr>
        <p:spPr>
          <a:xfrm>
            <a:off x="28917501" y="24335681"/>
            <a:ext cx="8458003" cy="2965940"/>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 odio corehen dendae nonet eliquam, aperorepe autatem</a:t>
            </a:r>
          </a:p>
        </p:txBody>
      </p:sp>
      <p:sp>
        <p:nvSpPr>
          <p:cNvPr id="40" name="Rectangle 39">
            <a:extLst>
              <a:ext uri="{FF2B5EF4-FFF2-40B4-BE49-F238E27FC236}">
                <a16:creationId xmlns:a16="http://schemas.microsoft.com/office/drawing/2014/main" id="{96AC576E-DF67-1346-8B23-A276FB195AF9}"/>
              </a:ext>
            </a:extLst>
          </p:cNvPr>
          <p:cNvSpPr/>
          <p:nvPr/>
        </p:nvSpPr>
        <p:spPr>
          <a:xfrm>
            <a:off x="28917501" y="27756744"/>
            <a:ext cx="8458003"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References</a:t>
            </a:r>
            <a:endParaRPr lang="en-US" sz="4375" dirty="0">
              <a:latin typeface="Arial" panose="020B0604020202020204" pitchFamily="34" charset="0"/>
              <a:cs typeface="Arial" panose="020B0604020202020204" pitchFamily="34" charset="0"/>
            </a:endParaRPr>
          </a:p>
        </p:txBody>
      </p:sp>
      <p:sp>
        <p:nvSpPr>
          <p:cNvPr id="41" name="TextBox 40">
            <a:extLst>
              <a:ext uri="{FF2B5EF4-FFF2-40B4-BE49-F238E27FC236}">
                <a16:creationId xmlns:a16="http://schemas.microsoft.com/office/drawing/2014/main" id="{D3B14DD9-B7DC-9649-93B5-3E6B59AB53A6}"/>
              </a:ext>
            </a:extLst>
          </p:cNvPr>
          <p:cNvSpPr txBox="1"/>
          <p:nvPr/>
        </p:nvSpPr>
        <p:spPr>
          <a:xfrm>
            <a:off x="28917501" y="29114056"/>
            <a:ext cx="8458003" cy="2606739"/>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 voles int odic tem nis dolorrum que cores doluptaturi</a:t>
            </a:r>
          </a:p>
        </p:txBody>
      </p:sp>
      <p:sp>
        <p:nvSpPr>
          <p:cNvPr id="35" name="TextBox 34">
            <a:extLst>
              <a:ext uri="{FF2B5EF4-FFF2-40B4-BE49-F238E27FC236}">
                <a16:creationId xmlns:a16="http://schemas.microsoft.com/office/drawing/2014/main" id="{247A3BBC-471B-924B-8443-9A9E9FA81EBF}"/>
              </a:ext>
            </a:extLst>
          </p:cNvPr>
          <p:cNvSpPr txBox="1"/>
          <p:nvPr/>
        </p:nvSpPr>
        <p:spPr>
          <a:xfrm>
            <a:off x="1029296" y="9815514"/>
            <a:ext cx="8428831" cy="5124736"/>
          </a:xfrm>
          <a:prstGeom prst="rect">
            <a:avLst/>
          </a:prstGeom>
          <a:noFill/>
        </p:spPr>
        <p:txBody>
          <a:bodyPr wrap="square" rtlCol="0">
            <a:spAutoFit/>
          </a:bodyPr>
          <a:lstStyle/>
          <a:p>
            <a:r>
              <a:rPr lang="en-US" sz="2336" dirty="0">
                <a:latin typeface="Arial" panose="020B0604020202020204" pitchFamily="34" charset="0"/>
                <a:cs typeface="Arial" panose="020B0604020202020204" pitchFamily="34" charset="0"/>
              </a:rPr>
              <a:t>Imintem quas porro debitis itius, nus id quat animus auda platust et imin perovitasped es ipsus mo maios eume di ut a dolupit, sequam, serio bea natis dolupta simperiae nate molorum eati ulparis magnieniam, to intotatur?</a:t>
            </a:r>
          </a:p>
          <a:p>
            <a:r>
              <a:rPr lang="en-US" sz="2336" dirty="0">
                <a:latin typeface="Arial" panose="020B0604020202020204" pitchFamily="34" charset="0"/>
                <a:cs typeface="Arial" panose="020B0604020202020204" pitchFamily="34" charset="0"/>
              </a:rPr>
              <a:t>Sunto into temperi aturerum et identio nsectatem quo dolorum fuga. Itiatur, quam vendus quodis reria volupienis con posto dolor sam debit experumet odit ut id molorrum que quam fuga. Et volorioraes alit, que plitati onemporro entorio rumendi simenimus mossimus re officit mo officae etur, volorem et optae. Ut ipsam esto temquas dolores sitiandi arum ipicien debisimus doluptatius.</a:t>
            </a:r>
          </a:p>
          <a:p>
            <a:r>
              <a:rPr lang="en-US" sz="2336"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a:t>
            </a:r>
          </a:p>
        </p:txBody>
      </p:sp>
      <p:sp>
        <p:nvSpPr>
          <p:cNvPr id="46" name="TextBox 45">
            <a:extLst>
              <a:ext uri="{FF2B5EF4-FFF2-40B4-BE49-F238E27FC236}">
                <a16:creationId xmlns:a16="http://schemas.microsoft.com/office/drawing/2014/main" id="{3D55A08C-1328-0D48-B195-36BF7980F5CE}"/>
              </a:ext>
            </a:extLst>
          </p:cNvPr>
          <p:cNvSpPr txBox="1"/>
          <p:nvPr/>
        </p:nvSpPr>
        <p:spPr>
          <a:xfrm>
            <a:off x="1029296" y="17138211"/>
            <a:ext cx="8428831" cy="1889620"/>
          </a:xfrm>
          <a:prstGeom prst="rect">
            <a:avLst/>
          </a:prstGeom>
          <a:noFill/>
        </p:spPr>
        <p:txBody>
          <a:bodyPr wrap="square" rtlCol="0">
            <a:spAutoFit/>
          </a:bodyPr>
          <a:lstStyle/>
          <a:p>
            <a:r>
              <a:rPr lang="en-US" sz="2336" dirty="0">
                <a:latin typeface="Arial" panose="020B0604020202020204" pitchFamily="34" charset="0"/>
                <a:cs typeface="Arial" panose="020B0604020202020204" pitchFamily="34" charset="0"/>
              </a:rPr>
              <a:t>Ugiatempore evenis rae doluptatum fugiam earchitiam dit, tempe susdam qui asimin et quissequam la ni ipsunt.</a:t>
            </a:r>
          </a:p>
          <a:p>
            <a:r>
              <a:rPr lang="en-US" sz="2336" dirty="0">
                <a:latin typeface="Arial" panose="020B0604020202020204" pitchFamily="34" charset="0"/>
                <a:cs typeface="Arial" panose="020B0604020202020204" pitchFamily="34" charset="0"/>
              </a:rPr>
              <a:t>Ditat que a quibus dolutatur sedit aliam apienda versper feriti delia pa dolo quamus arum es endellu pisquia aditatur audam earupid quo</a:t>
            </a:r>
          </a:p>
        </p:txBody>
      </p:sp>
      <p:sp>
        <p:nvSpPr>
          <p:cNvPr id="47" name="TextBox 46">
            <a:extLst>
              <a:ext uri="{FF2B5EF4-FFF2-40B4-BE49-F238E27FC236}">
                <a16:creationId xmlns:a16="http://schemas.microsoft.com/office/drawing/2014/main" id="{E447DD09-F4DB-CD46-988F-4A681AF8E3C3}"/>
              </a:ext>
            </a:extLst>
          </p:cNvPr>
          <p:cNvSpPr txBox="1"/>
          <p:nvPr/>
        </p:nvSpPr>
        <p:spPr>
          <a:xfrm>
            <a:off x="1029296" y="20921400"/>
            <a:ext cx="8428831" cy="2247538"/>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Ga. Oviduntusam exerum fugitat quae el exersperum qui corum sam sitas que officiat am el inust dunt mint ut vel il mintis es vel maxim dolupiet, aut quatur aborem quiae explitatur sum venihit quo con cusda volorum quia qui conessunt vel etur? Quis nullitae porunto mod maiorio ex es dolupis eum solupta</a:t>
            </a:r>
          </a:p>
        </p:txBody>
      </p:sp>
      <p:sp>
        <p:nvSpPr>
          <p:cNvPr id="48" name="TextBox 47">
            <a:extLst>
              <a:ext uri="{FF2B5EF4-FFF2-40B4-BE49-F238E27FC236}">
                <a16:creationId xmlns:a16="http://schemas.microsoft.com/office/drawing/2014/main" id="{EBFA2AD3-5A9D-CB4C-995A-8148C718D02D}"/>
              </a:ext>
            </a:extLst>
          </p:cNvPr>
          <p:cNvSpPr txBox="1"/>
          <p:nvPr/>
        </p:nvSpPr>
        <p:spPr>
          <a:xfrm>
            <a:off x="28917503" y="16970338"/>
            <a:ext cx="8458002" cy="5841343"/>
          </a:xfrm>
          <a:prstGeom prst="rect">
            <a:avLst/>
          </a:prstGeom>
          <a:noFill/>
        </p:spPr>
        <p:txBody>
          <a:bodyPr wrap="square" rtlCol="0">
            <a:spAutoFit/>
          </a:bodyPr>
          <a:lstStyle/>
          <a:p>
            <a:r>
              <a:rPr lang="en-US" sz="2336" dirty="0">
                <a:latin typeface="Arial" panose="020B0604020202020204" pitchFamily="34" charset="0"/>
                <a:cs typeface="Arial" panose="020B0604020202020204" pitchFamily="34" charset="0"/>
              </a:rPr>
              <a:t>Imintem quas porro debitis itius, nus id quat animus auda platust et imin perovitasped es ipsus mo maios eume di ut a dolupit, sequam, serio bea natis dolupta simperiae nate molorum eati ulparis magnieniam, to intotatur?</a:t>
            </a:r>
          </a:p>
          <a:p>
            <a:r>
              <a:rPr lang="en-US" sz="2336" dirty="0">
                <a:latin typeface="Arial" panose="020B0604020202020204" pitchFamily="34" charset="0"/>
                <a:cs typeface="Arial" panose="020B0604020202020204" pitchFamily="34" charset="0"/>
              </a:rPr>
              <a:t>Sunto into temperi aturerum et identio nsectatem quo dolorum fuga. Itiatur, quam vendus quodis reria volupienis </a:t>
            </a:r>
            <a:r>
              <a:rPr lang="en-US" sz="2334" dirty="0">
                <a:latin typeface="Arial" panose="020B0604020202020204" pitchFamily="34" charset="0"/>
                <a:cs typeface="Arial" panose="020B0604020202020204" pitchFamily="34" charset="0"/>
              </a:rPr>
              <a:t>Sunto into temperi aturerum et identio nsectatem quo dolorum fuga. Itiatur, quam vendus quodis reria volupienis con posto dolor As verepe sectis enda di incto etusda delectet eaque simusda ndanimus, sin cori rem id maximillut hari con ea quiam quam et enduci idunt, corecta alicimp oriaeperum iusaeped unt quis et ut abor ame alis utatur as senet a quibus dolutatur sedit aliam apienda versper feriti delia pa dolo quamus arum es endellu pisquia aditatur audam earupid quo quunt odigniscil earum verios nonsequam duciis et</a:t>
            </a:r>
          </a:p>
          <a:p>
            <a:endParaRPr lang="en-US" sz="2336" dirty="0">
              <a:latin typeface="Arial" panose="020B0604020202020204" pitchFamily="34" charset="0"/>
              <a:cs typeface="Arial" panose="020B0604020202020204" pitchFamily="34" charset="0"/>
            </a:endParaRPr>
          </a:p>
        </p:txBody>
      </p:sp>
      <p:sp>
        <p:nvSpPr>
          <p:cNvPr id="49" name="Rectangle 48">
            <a:extLst>
              <a:ext uri="{FF2B5EF4-FFF2-40B4-BE49-F238E27FC236}">
                <a16:creationId xmlns:a16="http://schemas.microsoft.com/office/drawing/2014/main" id="{5022B9E0-C21F-A248-A7FC-07BB6AE9B9A7}"/>
              </a:ext>
            </a:extLst>
          </p:cNvPr>
          <p:cNvSpPr/>
          <p:nvPr/>
        </p:nvSpPr>
        <p:spPr>
          <a:xfrm>
            <a:off x="10315178" y="17111164"/>
            <a:ext cx="5526153" cy="324587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1" name="Rectangle 50">
            <a:extLst>
              <a:ext uri="{FF2B5EF4-FFF2-40B4-BE49-F238E27FC236}">
                <a16:creationId xmlns:a16="http://schemas.microsoft.com/office/drawing/2014/main" id="{DCADF570-1FB9-3B48-B862-071952D8D135}"/>
              </a:ext>
            </a:extLst>
          </p:cNvPr>
          <p:cNvSpPr/>
          <p:nvPr/>
        </p:nvSpPr>
        <p:spPr>
          <a:xfrm>
            <a:off x="10315178" y="23977608"/>
            <a:ext cx="17745273" cy="7818573"/>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3" name="TextBox 52">
            <a:extLst>
              <a:ext uri="{FF2B5EF4-FFF2-40B4-BE49-F238E27FC236}">
                <a16:creationId xmlns:a16="http://schemas.microsoft.com/office/drawing/2014/main" id="{82289665-7108-5F47-9EC5-827833D2CE33}"/>
              </a:ext>
            </a:extLst>
          </p:cNvPr>
          <p:cNvSpPr txBox="1"/>
          <p:nvPr/>
        </p:nvSpPr>
        <p:spPr>
          <a:xfrm>
            <a:off x="10315178" y="20690410"/>
            <a:ext cx="17745274" cy="2965940"/>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Imintem quas porro debitis itius, nus id quat animus auda platust et imin perovitasped es ipsus mo maios eume di ut a dolupit, sequam, serio bea natis dolupta simperiae nate molorum eati ulparis magnieniam, to intotatur?</a:t>
            </a:r>
          </a:p>
          <a:p>
            <a:r>
              <a:rPr lang="en-US" sz="2334" dirty="0">
                <a:latin typeface="Arial" panose="020B0604020202020204" pitchFamily="34" charset="0"/>
                <a:cs typeface="Arial" panose="020B0604020202020204" pitchFamily="34" charset="0"/>
              </a:rPr>
              <a:t>Sunto into temperi aturerum et identio nsectatem quo dolorum fuga. Itiatur, quam vendus quodis reria volupienis con posto dolor sam debit experumet odit ut id molorrum que quam fuga. Et volorioraes alit, que plitati onemporro entorio rumendi simenimus mossimus re officit mo officae etur, volorem et optae. Ut ipsam esto temquas dolores sitiandi arum ipicien debisimus doluptatius.</a:t>
            </a:r>
          </a:p>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 oriaeperum iusaeped unt quis et ut abor ame alis utatur as senet a quibus dolutatur sedit aliam apienda versper feriti delia pa dolo quamus arum es endellu pisquia aditatur audam earupid quo quunt odigniscil earum verios nonsequam duciis et</a:t>
            </a:r>
          </a:p>
        </p:txBody>
      </p:sp>
      <p:sp>
        <p:nvSpPr>
          <p:cNvPr id="54" name="Rectangle 53">
            <a:extLst>
              <a:ext uri="{FF2B5EF4-FFF2-40B4-BE49-F238E27FC236}">
                <a16:creationId xmlns:a16="http://schemas.microsoft.com/office/drawing/2014/main" id="{EED5455C-C909-5F43-B774-BEAA920ABA7C}"/>
              </a:ext>
            </a:extLst>
          </p:cNvPr>
          <p:cNvSpPr/>
          <p:nvPr/>
        </p:nvSpPr>
        <p:spPr>
          <a:xfrm>
            <a:off x="1029296" y="23490338"/>
            <a:ext cx="8428831" cy="8305843"/>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5" name="Rectangle 54">
            <a:extLst>
              <a:ext uri="{FF2B5EF4-FFF2-40B4-BE49-F238E27FC236}">
                <a16:creationId xmlns:a16="http://schemas.microsoft.com/office/drawing/2014/main" id="{FFCD655C-B309-5040-ABFF-EEA46BBB2C9D}"/>
              </a:ext>
            </a:extLst>
          </p:cNvPr>
          <p:cNvSpPr/>
          <p:nvPr/>
        </p:nvSpPr>
        <p:spPr>
          <a:xfrm>
            <a:off x="28917503" y="9994108"/>
            <a:ext cx="8458002" cy="6700763"/>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6" name="Rectangle 55">
            <a:extLst>
              <a:ext uri="{FF2B5EF4-FFF2-40B4-BE49-F238E27FC236}">
                <a16:creationId xmlns:a16="http://schemas.microsoft.com/office/drawing/2014/main" id="{8D1A20DF-E786-4045-B590-E8C8614274F0}"/>
              </a:ext>
            </a:extLst>
          </p:cNvPr>
          <p:cNvSpPr/>
          <p:nvPr/>
        </p:nvSpPr>
        <p:spPr>
          <a:xfrm>
            <a:off x="10315179" y="9994107"/>
            <a:ext cx="17745273" cy="670076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7" name="Rectangle 56">
            <a:extLst>
              <a:ext uri="{FF2B5EF4-FFF2-40B4-BE49-F238E27FC236}">
                <a16:creationId xmlns:a16="http://schemas.microsoft.com/office/drawing/2014/main" id="{FBDC4395-C4E8-C64C-8775-5AB08D96501F}"/>
              </a:ext>
            </a:extLst>
          </p:cNvPr>
          <p:cNvSpPr/>
          <p:nvPr/>
        </p:nvSpPr>
        <p:spPr>
          <a:xfrm>
            <a:off x="22534299" y="17111164"/>
            <a:ext cx="5526153" cy="324587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8" name="Rectangle 57">
            <a:extLst>
              <a:ext uri="{FF2B5EF4-FFF2-40B4-BE49-F238E27FC236}">
                <a16:creationId xmlns:a16="http://schemas.microsoft.com/office/drawing/2014/main" id="{7326BC2C-1AF5-B648-8FF9-A03C1F9AF031}"/>
              </a:ext>
            </a:extLst>
          </p:cNvPr>
          <p:cNvSpPr/>
          <p:nvPr/>
        </p:nvSpPr>
        <p:spPr>
          <a:xfrm>
            <a:off x="16424738" y="17111164"/>
            <a:ext cx="5526153" cy="324587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29" name="TextBox 28">
            <a:extLst>
              <a:ext uri="{FF2B5EF4-FFF2-40B4-BE49-F238E27FC236}">
                <a16:creationId xmlns:a16="http://schemas.microsoft.com/office/drawing/2014/main" id="{DD8E55AE-25ED-4F4F-8AA5-6261C76443FE}"/>
              </a:ext>
            </a:extLst>
          </p:cNvPr>
          <p:cNvSpPr txBox="1"/>
          <p:nvPr/>
        </p:nvSpPr>
        <p:spPr>
          <a:xfrm>
            <a:off x="1029295" y="3198284"/>
            <a:ext cx="24648914" cy="1277273"/>
          </a:xfrm>
          <a:prstGeom prst="rect">
            <a:avLst/>
          </a:prstGeom>
          <a:noFill/>
        </p:spPr>
        <p:txBody>
          <a:bodyPr wrap="square" rtlCol="0">
            <a:spAutoFit/>
          </a:bodyPr>
          <a:lstStyle/>
          <a:p>
            <a:r>
              <a:rPr lang="en-US" sz="7700" b="1" dirty="0">
                <a:solidFill>
                  <a:srgbClr val="4A2366"/>
                </a:solidFill>
                <a:latin typeface="Arial" panose="020B0604020202020204" pitchFamily="34" charset="0"/>
                <a:cs typeface="Arial" panose="020B0604020202020204" pitchFamily="34" charset="0"/>
              </a:rPr>
              <a:t>Title of Research Project (simple, no jargon)</a:t>
            </a:r>
            <a:endParaRPr lang="en-US" sz="7700" b="1" dirty="0">
              <a:solidFill>
                <a:srgbClr val="BF5700"/>
              </a:solidFill>
              <a:latin typeface="Arial" panose="020B0604020202020204" pitchFamily="34" charset="0"/>
              <a:cs typeface="Arial" panose="020B0604020202020204" pitchFamily="34" charset="0"/>
            </a:endParaRPr>
          </a:p>
        </p:txBody>
      </p:sp>
      <p:sp>
        <p:nvSpPr>
          <p:cNvPr id="31" name="TextBox 30">
            <a:extLst>
              <a:ext uri="{FF2B5EF4-FFF2-40B4-BE49-F238E27FC236}">
                <a16:creationId xmlns:a16="http://schemas.microsoft.com/office/drawing/2014/main" id="{1D06F80A-AFB4-5B43-977B-B9AE7EAD0087}"/>
              </a:ext>
            </a:extLst>
          </p:cNvPr>
          <p:cNvSpPr txBox="1"/>
          <p:nvPr/>
        </p:nvSpPr>
        <p:spPr>
          <a:xfrm>
            <a:off x="1029296" y="5918516"/>
            <a:ext cx="23513306" cy="1708160"/>
          </a:xfrm>
          <a:prstGeom prst="rect">
            <a:avLst/>
          </a:prstGeom>
          <a:noFill/>
        </p:spPr>
        <p:txBody>
          <a:bodyPr wrap="square" rtlCol="0">
            <a:spAutoFit/>
          </a:bodyPr>
          <a:lstStyle/>
          <a:p>
            <a:r>
              <a:rPr lang="en-US" sz="3500" dirty="0">
                <a:latin typeface="Arial" panose="020B0604020202020204" pitchFamily="34" charset="0"/>
                <a:cs typeface="Arial" panose="020B0604020202020204" pitchFamily="34" charset="0"/>
              </a:rPr>
              <a:t>[AUTHORS LINE] First Name Last Name</a:t>
            </a:r>
            <a:r>
              <a:rPr lang="en-US" sz="3500" baseline="30000" dirty="0">
                <a:latin typeface="Arial" panose="020B0604020202020204" pitchFamily="34" charset="0"/>
                <a:cs typeface="Arial" panose="020B0604020202020204" pitchFamily="34" charset="0"/>
              </a:rPr>
              <a:t>1</a:t>
            </a:r>
            <a:r>
              <a:rPr lang="en-US" sz="3500" dirty="0">
                <a:latin typeface="Arial" panose="020B0604020202020204" pitchFamily="34" charset="0"/>
                <a:cs typeface="Arial" panose="020B0604020202020204" pitchFamily="34" charset="0"/>
              </a:rPr>
              <a:t>, First Name Last Name</a:t>
            </a:r>
            <a:r>
              <a:rPr lang="en-US" sz="3500" baseline="30000" dirty="0">
                <a:latin typeface="Arial" panose="020B0604020202020204" pitchFamily="34" charset="0"/>
                <a:cs typeface="Arial" panose="020B0604020202020204" pitchFamily="34" charset="0"/>
              </a:rPr>
              <a:t>2</a:t>
            </a:r>
            <a:r>
              <a:rPr lang="en-US" sz="3500" dirty="0">
                <a:latin typeface="Arial" panose="020B0604020202020204" pitchFamily="34" charset="0"/>
                <a:cs typeface="Arial" panose="020B0604020202020204" pitchFamily="34" charset="0"/>
              </a:rPr>
              <a:t>, First Name Last Name</a:t>
            </a:r>
            <a:r>
              <a:rPr lang="en-US" sz="3500" baseline="30000" dirty="0">
                <a:latin typeface="Arial" panose="020B0604020202020204" pitchFamily="34" charset="0"/>
                <a:cs typeface="Arial" panose="020B0604020202020204" pitchFamily="34" charset="0"/>
              </a:rPr>
              <a:t>3</a:t>
            </a:r>
            <a:br>
              <a:rPr lang="en-US" sz="3500" dirty="0">
                <a:latin typeface="Arial" panose="020B0604020202020204" pitchFamily="34" charset="0"/>
                <a:cs typeface="Arial" panose="020B0604020202020204" pitchFamily="34" charset="0"/>
              </a:rPr>
            </a:br>
            <a:r>
              <a:rPr lang="en-US" sz="3500" dirty="0">
                <a:latin typeface="Arial" panose="020B0604020202020204" pitchFamily="34" charset="0"/>
                <a:cs typeface="Arial" panose="020B0604020202020204" pitchFamily="34" charset="0"/>
              </a:rPr>
              <a:t>[DEPT./SCHOOL LINE] </a:t>
            </a:r>
            <a:r>
              <a:rPr lang="en-US" sz="3500" baseline="30000" dirty="0">
                <a:latin typeface="Arial" panose="020B0604020202020204" pitchFamily="34" charset="0"/>
                <a:cs typeface="Arial" panose="020B0604020202020204" pitchFamily="34" charset="0"/>
              </a:rPr>
              <a:t>1</a:t>
            </a:r>
            <a:r>
              <a:rPr lang="en-US" sz="3500" dirty="0">
                <a:latin typeface="Arial" panose="020B0604020202020204" pitchFamily="34" charset="0"/>
                <a:cs typeface="Arial" panose="020B0604020202020204" pitchFamily="34" charset="0"/>
              </a:rPr>
              <a:t>Department of Integrative Biology, </a:t>
            </a:r>
            <a:r>
              <a:rPr lang="en-US" sz="3500" baseline="30000" dirty="0">
                <a:latin typeface="Arial" panose="020B0604020202020204" pitchFamily="34" charset="0"/>
                <a:cs typeface="Arial" panose="020B0604020202020204" pitchFamily="34" charset="0"/>
              </a:rPr>
              <a:t>2</a:t>
            </a:r>
            <a:r>
              <a:rPr lang="en-US" sz="3500" dirty="0">
                <a:latin typeface="Arial" panose="020B0604020202020204" pitchFamily="34" charset="0"/>
                <a:cs typeface="Arial" panose="020B0604020202020204" pitchFamily="34" charset="0"/>
              </a:rPr>
              <a:t>Department of Chemistry, College of Natural Sciences, Weber State University</a:t>
            </a:r>
          </a:p>
        </p:txBody>
      </p:sp>
      <p:sp>
        <p:nvSpPr>
          <p:cNvPr id="37" name="Rectangle 36">
            <a:extLst>
              <a:ext uri="{FF2B5EF4-FFF2-40B4-BE49-F238E27FC236}">
                <a16:creationId xmlns:a16="http://schemas.microsoft.com/office/drawing/2014/main" id="{5EB52381-0426-144D-97C3-7A88F0B6380B}"/>
              </a:ext>
            </a:extLst>
          </p:cNvPr>
          <p:cNvSpPr/>
          <p:nvPr/>
        </p:nvSpPr>
        <p:spPr>
          <a:xfrm>
            <a:off x="25946300" y="5047465"/>
            <a:ext cx="7707907" cy="243675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sp>
        <p:nvSpPr>
          <p:cNvPr id="42" name="Oval 41">
            <a:extLst>
              <a:ext uri="{FF2B5EF4-FFF2-40B4-BE49-F238E27FC236}">
                <a16:creationId xmlns:a16="http://schemas.microsoft.com/office/drawing/2014/main" id="{3F49206C-9D26-0F4B-855B-E51E3D957A7E}"/>
              </a:ext>
            </a:extLst>
          </p:cNvPr>
          <p:cNvSpPr/>
          <p:nvPr/>
        </p:nvSpPr>
        <p:spPr>
          <a:xfrm>
            <a:off x="34129265" y="5047465"/>
            <a:ext cx="3246240" cy="2410610"/>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pic>
        <p:nvPicPr>
          <p:cNvPr id="43" name="Picture 42">
            <a:extLst>
              <a:ext uri="{FF2B5EF4-FFF2-40B4-BE49-F238E27FC236}">
                <a16:creationId xmlns:a16="http://schemas.microsoft.com/office/drawing/2014/main" id="{AD3C940B-61D8-4B53-A3F5-E6600BF83396}"/>
              </a:ext>
            </a:extLst>
          </p:cNvPr>
          <p:cNvPicPr>
            <a:picLocks noChangeAspect="1"/>
          </p:cNvPicPr>
          <p:nvPr/>
        </p:nvPicPr>
        <p:blipFill>
          <a:blip r:embed="rId2"/>
          <a:stretch>
            <a:fillRect/>
          </a:stretch>
        </p:blipFill>
        <p:spPr>
          <a:xfrm>
            <a:off x="25946300" y="3151445"/>
            <a:ext cx="9394750" cy="1896020"/>
          </a:xfrm>
          <a:prstGeom prst="rect">
            <a:avLst/>
          </a:prstGeom>
        </p:spPr>
      </p:pic>
    </p:spTree>
    <p:extLst>
      <p:ext uri="{BB962C8B-B14F-4D97-AF65-F5344CB8AC3E}">
        <p14:creationId xmlns:p14="http://schemas.microsoft.com/office/powerpoint/2010/main" val="4587254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3B62474-A209-CC48-BEED-199F51C6AFFF}"/>
              </a:ext>
            </a:extLst>
          </p:cNvPr>
          <p:cNvSpPr/>
          <p:nvPr/>
        </p:nvSpPr>
        <p:spPr>
          <a:xfrm>
            <a:off x="1029296" y="8458201"/>
            <a:ext cx="8428831"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Introduction</a:t>
            </a:r>
            <a:endParaRPr lang="en-US" sz="4375"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AAAC5DCF-ADC2-9640-AE73-5423F9C05D2D}"/>
              </a:ext>
            </a:extLst>
          </p:cNvPr>
          <p:cNvSpPr/>
          <p:nvPr/>
        </p:nvSpPr>
        <p:spPr>
          <a:xfrm>
            <a:off x="1029296" y="24804533"/>
            <a:ext cx="8428831"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Research Goal</a:t>
            </a:r>
            <a:endParaRPr lang="en-US" sz="4375" dirty="0">
              <a:latin typeface="Arial" panose="020B0604020202020204" pitchFamily="34" charset="0"/>
              <a:cs typeface="Arial" panose="020B0604020202020204" pitchFamily="34" charset="0"/>
            </a:endParaRPr>
          </a:p>
        </p:txBody>
      </p:sp>
      <p:sp>
        <p:nvSpPr>
          <p:cNvPr id="12" name="Rectangle 11">
            <a:extLst>
              <a:ext uri="{FF2B5EF4-FFF2-40B4-BE49-F238E27FC236}">
                <a16:creationId xmlns:a16="http://schemas.microsoft.com/office/drawing/2014/main" id="{366CEFC7-6632-4146-8167-8131C6010436}"/>
              </a:ext>
            </a:extLst>
          </p:cNvPr>
          <p:cNvSpPr/>
          <p:nvPr/>
        </p:nvSpPr>
        <p:spPr>
          <a:xfrm>
            <a:off x="10315179" y="13885920"/>
            <a:ext cx="8470503"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Figures</a:t>
            </a:r>
          </a:p>
        </p:txBody>
      </p:sp>
      <p:sp>
        <p:nvSpPr>
          <p:cNvPr id="15" name="Rectangle 14">
            <a:extLst>
              <a:ext uri="{FF2B5EF4-FFF2-40B4-BE49-F238E27FC236}">
                <a16:creationId xmlns:a16="http://schemas.microsoft.com/office/drawing/2014/main" id="{C0C7AB13-9DDD-C541-9442-BFD67D121370}"/>
              </a:ext>
            </a:extLst>
          </p:cNvPr>
          <p:cNvSpPr/>
          <p:nvPr/>
        </p:nvSpPr>
        <p:spPr>
          <a:xfrm>
            <a:off x="10315177" y="8458201"/>
            <a:ext cx="17745275"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Methods</a:t>
            </a:r>
          </a:p>
        </p:txBody>
      </p:sp>
      <p:sp>
        <p:nvSpPr>
          <p:cNvPr id="18" name="Rectangle 17">
            <a:extLst>
              <a:ext uri="{FF2B5EF4-FFF2-40B4-BE49-F238E27FC236}">
                <a16:creationId xmlns:a16="http://schemas.microsoft.com/office/drawing/2014/main" id="{66BE3F83-7CE9-C841-9FD7-854C8D59F3AA}"/>
              </a:ext>
            </a:extLst>
          </p:cNvPr>
          <p:cNvSpPr/>
          <p:nvPr/>
        </p:nvSpPr>
        <p:spPr>
          <a:xfrm>
            <a:off x="28917503" y="8458201"/>
            <a:ext cx="8458003"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Conclusion</a:t>
            </a:r>
            <a:endParaRPr lang="en-US" sz="4375" dirty="0">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6CD6AE6E-1DC4-C04E-91E5-605A2100EDED}"/>
              </a:ext>
            </a:extLst>
          </p:cNvPr>
          <p:cNvSpPr/>
          <p:nvPr/>
        </p:nvSpPr>
        <p:spPr>
          <a:xfrm>
            <a:off x="28959176" y="22412326"/>
            <a:ext cx="8458003"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Acknowledgments</a:t>
            </a:r>
            <a:endParaRPr lang="en-US" sz="4375" dirty="0">
              <a:latin typeface="Arial" panose="020B0604020202020204" pitchFamily="34" charset="0"/>
              <a:cs typeface="Arial" panose="020B0604020202020204" pitchFamily="34" charset="0"/>
            </a:endParaRPr>
          </a:p>
        </p:txBody>
      </p:sp>
      <p:sp>
        <p:nvSpPr>
          <p:cNvPr id="22" name="TextBox 21">
            <a:extLst>
              <a:ext uri="{FF2B5EF4-FFF2-40B4-BE49-F238E27FC236}">
                <a16:creationId xmlns:a16="http://schemas.microsoft.com/office/drawing/2014/main" id="{FB2FA725-0E4F-6742-8A91-62AB532AA724}"/>
              </a:ext>
            </a:extLst>
          </p:cNvPr>
          <p:cNvSpPr txBox="1"/>
          <p:nvPr/>
        </p:nvSpPr>
        <p:spPr>
          <a:xfrm>
            <a:off x="28959175" y="23769638"/>
            <a:ext cx="8458003" cy="2606739"/>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a:t>
            </a:r>
          </a:p>
        </p:txBody>
      </p:sp>
      <p:sp>
        <p:nvSpPr>
          <p:cNvPr id="24" name="Rectangle 23">
            <a:extLst>
              <a:ext uri="{FF2B5EF4-FFF2-40B4-BE49-F238E27FC236}">
                <a16:creationId xmlns:a16="http://schemas.microsoft.com/office/drawing/2014/main" id="{258468F0-D162-6049-89F7-707BF1D66469}"/>
              </a:ext>
            </a:extLst>
          </p:cNvPr>
          <p:cNvSpPr/>
          <p:nvPr/>
        </p:nvSpPr>
        <p:spPr>
          <a:xfrm>
            <a:off x="28959176" y="27190701"/>
            <a:ext cx="8458003"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References</a:t>
            </a:r>
            <a:endParaRPr lang="en-US" sz="4375" dirty="0">
              <a:latin typeface="Arial" panose="020B0604020202020204" pitchFamily="34" charset="0"/>
              <a:cs typeface="Arial" panose="020B0604020202020204" pitchFamily="34" charset="0"/>
            </a:endParaRPr>
          </a:p>
        </p:txBody>
      </p:sp>
      <p:sp>
        <p:nvSpPr>
          <p:cNvPr id="25" name="TextBox 24">
            <a:extLst>
              <a:ext uri="{FF2B5EF4-FFF2-40B4-BE49-F238E27FC236}">
                <a16:creationId xmlns:a16="http://schemas.microsoft.com/office/drawing/2014/main" id="{6CCC9FD2-2D31-614C-9866-71CB153F7003}"/>
              </a:ext>
            </a:extLst>
          </p:cNvPr>
          <p:cNvSpPr txBox="1"/>
          <p:nvPr/>
        </p:nvSpPr>
        <p:spPr>
          <a:xfrm>
            <a:off x="28959175" y="28548013"/>
            <a:ext cx="8458003" cy="2606739"/>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 voles int odic tem nis dolorrum que cores doluptaturi</a:t>
            </a:r>
          </a:p>
        </p:txBody>
      </p:sp>
      <p:sp>
        <p:nvSpPr>
          <p:cNvPr id="27" name="Rectangle 26">
            <a:extLst>
              <a:ext uri="{FF2B5EF4-FFF2-40B4-BE49-F238E27FC236}">
                <a16:creationId xmlns:a16="http://schemas.microsoft.com/office/drawing/2014/main" id="{56A8078E-7664-F34A-A35C-D45947C3C523}"/>
              </a:ext>
            </a:extLst>
          </p:cNvPr>
          <p:cNvSpPr/>
          <p:nvPr/>
        </p:nvSpPr>
        <p:spPr>
          <a:xfrm>
            <a:off x="19628379" y="13885920"/>
            <a:ext cx="8432073"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Results</a:t>
            </a:r>
          </a:p>
        </p:txBody>
      </p:sp>
      <p:sp>
        <p:nvSpPr>
          <p:cNvPr id="28" name="TextBox 27">
            <a:extLst>
              <a:ext uri="{FF2B5EF4-FFF2-40B4-BE49-F238E27FC236}">
                <a16:creationId xmlns:a16="http://schemas.microsoft.com/office/drawing/2014/main" id="{9BD3655B-CE61-FB4F-A77B-B1E18CDD6D66}"/>
              </a:ext>
            </a:extLst>
          </p:cNvPr>
          <p:cNvSpPr txBox="1"/>
          <p:nvPr/>
        </p:nvSpPr>
        <p:spPr>
          <a:xfrm>
            <a:off x="1029296" y="9815513"/>
            <a:ext cx="8443186" cy="7635552"/>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Imintem quas porro debitis itius, nus id quat animus auda platust et imin perovitasped es ipsus mo maios eume di ut a dolupit, sequam, serio bea natis dolupta simperiae nate molorum eati ulparis magnieniam, to intotatur?</a:t>
            </a:r>
          </a:p>
          <a:p>
            <a:r>
              <a:rPr lang="en-US" sz="2334" dirty="0">
                <a:latin typeface="Arial" panose="020B0604020202020204" pitchFamily="34" charset="0"/>
                <a:cs typeface="Arial" panose="020B0604020202020204" pitchFamily="34" charset="0"/>
              </a:rPr>
              <a:t>Sunto into temperi aturerum et identio nsectatem quo dolorum fuga. Itiatur, quam vendus quodis reria volupienis con posto dolor sam debit experumet odit ut id molorrum que quam fuga. Et volorioraes alit, que plitati onemporro entorio rumendi simenimus mossimus re officit mo officae etur, volorem et optae. Ut ipsam esto temquas dolores sitiandi arum ipicien debisimus doluptatius.</a:t>
            </a:r>
          </a:p>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a:t>
            </a:r>
          </a:p>
          <a:p>
            <a:r>
              <a:rPr lang="en-US" sz="2334" dirty="0">
                <a:latin typeface="Arial" panose="020B0604020202020204" pitchFamily="34" charset="0"/>
                <a:cs typeface="Arial" panose="020B0604020202020204" pitchFamily="34" charset="0"/>
              </a:rPr>
              <a:t>Ga. Oviduntusam exerum fugitat quae el exersperum qui corum sam sitas que officiat am el inust dunt mint ut vel il mintis es vel maxim dolupiet, aut quatur aborem quiae explitatur sum venihit quo con cusda volorum quia qui conessunt vel etur? Quis nullitae porunto mod maiorio ex es dolupis eum solupta spellande moluptionem consequae volum audanto tatiae</a:t>
            </a:r>
          </a:p>
        </p:txBody>
      </p:sp>
      <p:sp>
        <p:nvSpPr>
          <p:cNvPr id="36" name="TextBox 35">
            <a:extLst>
              <a:ext uri="{FF2B5EF4-FFF2-40B4-BE49-F238E27FC236}">
                <a16:creationId xmlns:a16="http://schemas.microsoft.com/office/drawing/2014/main" id="{4EBEB3FF-550C-1C45-8C83-173B1A98B1C4}"/>
              </a:ext>
            </a:extLst>
          </p:cNvPr>
          <p:cNvSpPr txBox="1"/>
          <p:nvPr/>
        </p:nvSpPr>
        <p:spPr>
          <a:xfrm>
            <a:off x="1029296" y="26161846"/>
            <a:ext cx="8428831" cy="5121146"/>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Ugiatempore evenis rae doluptatum fugiam earchitiam dit, tempe susdam qui asimin et quissequam la ni ipsunt.</a:t>
            </a:r>
          </a:p>
          <a:p>
            <a:r>
              <a:rPr lang="en-US" sz="2334" dirty="0">
                <a:latin typeface="Arial" panose="020B0604020202020204" pitchFamily="34" charset="0"/>
                <a:cs typeface="Arial" panose="020B0604020202020204" pitchFamily="34" charset="0"/>
              </a:rPr>
              <a:t>Ditat que voluptat. Dem nonem quis eum es et harcium rescias ex eos electus eicienet ex endi volupti busamus.</a:t>
            </a:r>
          </a:p>
          <a:p>
            <a:r>
              <a:rPr lang="en-US" sz="2334" dirty="0">
                <a:latin typeface="Arial" panose="020B0604020202020204" pitchFamily="34" charset="0"/>
                <a:cs typeface="Arial" panose="020B0604020202020204" pitchFamily="34" charset="0"/>
              </a:rPr>
              <a:t>Ugiatempore evenis rae doluptatum fugiam earchitiam dit, tempe</a:t>
            </a:r>
          </a:p>
          <a:p>
            <a:r>
              <a:rPr lang="en-US" sz="2334" dirty="0">
                <a:latin typeface="Arial" panose="020B0604020202020204" pitchFamily="34" charset="0"/>
                <a:cs typeface="Arial" panose="020B0604020202020204" pitchFamily="34" charset="0"/>
              </a:rPr>
              <a:t>Ga. Oviduntusam exerum fugitat quae el exersperum qui corum sam sitas que officiat am el inust dunt mint ut vel il mintis es vel maxim dolupiet, aut quatur aborem quiae explitatur sum venihit quo con cusda volorum quia qui conessunt vel etur? Quis nullitae porunto mod maiorio ex es dolupis eum solupta spellande moluptionem consequae volum audanto tatiae</a:t>
            </a:r>
          </a:p>
          <a:p>
            <a:endParaRPr lang="en-US" sz="2334" dirty="0">
              <a:latin typeface="Arial" panose="020B0604020202020204" pitchFamily="34" charset="0"/>
              <a:cs typeface="Arial" panose="020B0604020202020204" pitchFamily="34" charset="0"/>
            </a:endParaRPr>
          </a:p>
        </p:txBody>
      </p:sp>
      <p:sp>
        <p:nvSpPr>
          <p:cNvPr id="37" name="TextBox 36">
            <a:extLst>
              <a:ext uri="{FF2B5EF4-FFF2-40B4-BE49-F238E27FC236}">
                <a16:creationId xmlns:a16="http://schemas.microsoft.com/office/drawing/2014/main" id="{76E53ABB-00F6-9747-A14E-D289A451D825}"/>
              </a:ext>
            </a:extLst>
          </p:cNvPr>
          <p:cNvSpPr txBox="1"/>
          <p:nvPr/>
        </p:nvSpPr>
        <p:spPr>
          <a:xfrm>
            <a:off x="28959175" y="16188077"/>
            <a:ext cx="8416329" cy="4761945"/>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 fuga. Itiatur, quam vendus quodis reria volupienis con posto dolor sam debit experumet odit ut id molorrum que quam fuga. Et volorioraes alit, que plitati onemporro entorio rumendi simenimus mossimus re officit mo officae etur, volorem et optae. Ut ipsam esto temquas dolores sitiandi arum ipicien debisimus doluptatius.</a:t>
            </a:r>
          </a:p>
          <a:p>
            <a:endParaRPr lang="en-US" sz="2334" dirty="0">
              <a:latin typeface="Arial" panose="020B0604020202020204" pitchFamily="34" charset="0"/>
              <a:cs typeface="Arial" panose="020B0604020202020204" pitchFamily="34" charset="0"/>
            </a:endParaRPr>
          </a:p>
        </p:txBody>
      </p:sp>
      <p:sp>
        <p:nvSpPr>
          <p:cNvPr id="38" name="TextBox 37">
            <a:extLst>
              <a:ext uri="{FF2B5EF4-FFF2-40B4-BE49-F238E27FC236}">
                <a16:creationId xmlns:a16="http://schemas.microsoft.com/office/drawing/2014/main" id="{AE8ACE3A-D608-E14E-834D-303E7DBE892D}"/>
              </a:ext>
            </a:extLst>
          </p:cNvPr>
          <p:cNvSpPr txBox="1"/>
          <p:nvPr/>
        </p:nvSpPr>
        <p:spPr>
          <a:xfrm>
            <a:off x="10315178" y="15243233"/>
            <a:ext cx="8458002" cy="5480346"/>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Ga. Oviduntusam exerum fugitat quae el exersperum qui corum sam sitas que officiat am el inust dunt mint ut vel il mintis es vel maxim dolupiet, aut quatur aborem quiae explitatur sum venihit quo con cusda volorum quia qui conessunt vel etur? Quis nullitae porunto mod maiorio ex es dolupis eum solupta spellande moluptionem consequae volum audanto tatiae</a:t>
            </a:r>
          </a:p>
          <a:p>
            <a:r>
              <a:rPr lang="en-US" sz="2334" dirty="0">
                <a:latin typeface="Arial" panose="020B0604020202020204" pitchFamily="34" charset="0"/>
                <a:cs typeface="Arial" panose="020B0604020202020204" pitchFamily="34" charset="0"/>
              </a:rPr>
              <a:t>Ga. Oviduntusam exerum fugitat quae el exersperum qui corum sam sitas que officiat am el inust dunt mint ut vel il mintis es vel maxim dolupiet, aut quatur aborem quiae explitatur sum venihit quo con cusda volorum quia qui conessunt vel etur? Quis nullitae porunto mod maiorio ex es dolupis eum solupta spellande moluptionem consequae volum audanto tatiae</a:t>
            </a:r>
          </a:p>
          <a:p>
            <a:endParaRPr lang="en-US" sz="2334" dirty="0">
              <a:latin typeface="Arial" panose="020B0604020202020204" pitchFamily="34" charset="0"/>
              <a:cs typeface="Arial" panose="020B0604020202020204" pitchFamily="34" charset="0"/>
            </a:endParaRPr>
          </a:p>
        </p:txBody>
      </p:sp>
      <p:sp>
        <p:nvSpPr>
          <p:cNvPr id="39" name="TextBox 38">
            <a:extLst>
              <a:ext uri="{FF2B5EF4-FFF2-40B4-BE49-F238E27FC236}">
                <a16:creationId xmlns:a16="http://schemas.microsoft.com/office/drawing/2014/main" id="{AE5334BE-193D-814F-BD9A-CD00BEE33BF7}"/>
              </a:ext>
            </a:extLst>
          </p:cNvPr>
          <p:cNvSpPr txBox="1"/>
          <p:nvPr/>
        </p:nvSpPr>
        <p:spPr>
          <a:xfrm>
            <a:off x="19631622" y="26942378"/>
            <a:ext cx="8428830" cy="4402744"/>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Ga. Oviduntusam exerum fugitat quae el exersperum qui corum sam sitas que officiat am el inust dunt mint ut vel il mintis es vel maxim dolupiet, aut quatur aborem quiae explitatur sum venihit quo con cusda volorum quia qui conessunt vel etur? Quis nullitae porunto mod maiorio ex es dolupis eum solupta spellande moluptionem consequae volum audanto tatiae sam quodit quaerumquiam ex eatquid eliqui dolupta tiatiumet et voluptae sequi consent, occusa inciend itatqui tem quis idest iligenti dolesti nvenda que comnient que nessi sandianis con et adi sit, occum fugiaestibea doloris ut quaspic tem licidita voluptatus ent eos res dolorescimus doloreptur, erem dignatist, </a:t>
            </a:r>
          </a:p>
        </p:txBody>
      </p:sp>
      <p:sp>
        <p:nvSpPr>
          <p:cNvPr id="40" name="Rectangle 39">
            <a:extLst>
              <a:ext uri="{FF2B5EF4-FFF2-40B4-BE49-F238E27FC236}">
                <a16:creationId xmlns:a16="http://schemas.microsoft.com/office/drawing/2014/main" id="{13E2F603-71BE-D44D-ABAA-921337CB5CA4}"/>
              </a:ext>
            </a:extLst>
          </p:cNvPr>
          <p:cNvSpPr/>
          <p:nvPr/>
        </p:nvSpPr>
        <p:spPr>
          <a:xfrm>
            <a:off x="10315178" y="20588023"/>
            <a:ext cx="8458002" cy="330928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41" name="Rectangle 40">
            <a:extLst>
              <a:ext uri="{FF2B5EF4-FFF2-40B4-BE49-F238E27FC236}">
                <a16:creationId xmlns:a16="http://schemas.microsoft.com/office/drawing/2014/main" id="{7D512EEE-E6A9-D34B-906C-E3A50DD8C7B5}"/>
              </a:ext>
            </a:extLst>
          </p:cNvPr>
          <p:cNvSpPr/>
          <p:nvPr/>
        </p:nvSpPr>
        <p:spPr>
          <a:xfrm>
            <a:off x="19631621" y="15318846"/>
            <a:ext cx="8428830" cy="11240317"/>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42" name="Rectangle 41">
            <a:extLst>
              <a:ext uri="{FF2B5EF4-FFF2-40B4-BE49-F238E27FC236}">
                <a16:creationId xmlns:a16="http://schemas.microsoft.com/office/drawing/2014/main" id="{DA10892F-498E-8C43-A402-E4FD62D50AA1}"/>
              </a:ext>
            </a:extLst>
          </p:cNvPr>
          <p:cNvSpPr/>
          <p:nvPr/>
        </p:nvSpPr>
        <p:spPr>
          <a:xfrm>
            <a:off x="1029296" y="17771384"/>
            <a:ext cx="8428831" cy="605848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43" name="Rectangle 42">
            <a:extLst>
              <a:ext uri="{FF2B5EF4-FFF2-40B4-BE49-F238E27FC236}">
                <a16:creationId xmlns:a16="http://schemas.microsoft.com/office/drawing/2014/main" id="{7E618A7B-819B-C34E-85C3-17683BB507A4}"/>
              </a:ext>
            </a:extLst>
          </p:cNvPr>
          <p:cNvSpPr/>
          <p:nvPr/>
        </p:nvSpPr>
        <p:spPr>
          <a:xfrm>
            <a:off x="28959175" y="9995132"/>
            <a:ext cx="8416329" cy="605848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44" name="Rectangle 43">
            <a:extLst>
              <a:ext uri="{FF2B5EF4-FFF2-40B4-BE49-F238E27FC236}">
                <a16:creationId xmlns:a16="http://schemas.microsoft.com/office/drawing/2014/main" id="{4FFCDF5B-352B-C643-B6F6-D2D3FF470057}"/>
              </a:ext>
            </a:extLst>
          </p:cNvPr>
          <p:cNvSpPr/>
          <p:nvPr/>
        </p:nvSpPr>
        <p:spPr>
          <a:xfrm>
            <a:off x="10315178" y="24356867"/>
            <a:ext cx="8458002" cy="330928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45" name="Rectangle 44">
            <a:extLst>
              <a:ext uri="{FF2B5EF4-FFF2-40B4-BE49-F238E27FC236}">
                <a16:creationId xmlns:a16="http://schemas.microsoft.com/office/drawing/2014/main" id="{EA1E1C3F-09DC-6A4C-8306-08ADBA6E41E7}"/>
              </a:ext>
            </a:extLst>
          </p:cNvPr>
          <p:cNvSpPr/>
          <p:nvPr/>
        </p:nvSpPr>
        <p:spPr>
          <a:xfrm>
            <a:off x="10315178" y="28130632"/>
            <a:ext cx="8458002" cy="330928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46" name="Rectangle 45">
            <a:extLst>
              <a:ext uri="{FF2B5EF4-FFF2-40B4-BE49-F238E27FC236}">
                <a16:creationId xmlns:a16="http://schemas.microsoft.com/office/drawing/2014/main" id="{4E8E3D80-7303-B945-940B-B44EF2370C52}"/>
              </a:ext>
            </a:extLst>
          </p:cNvPr>
          <p:cNvSpPr/>
          <p:nvPr/>
        </p:nvSpPr>
        <p:spPr>
          <a:xfrm>
            <a:off x="10315178" y="9815514"/>
            <a:ext cx="17745273" cy="3418283"/>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29" name="TextBox 28">
            <a:extLst>
              <a:ext uri="{FF2B5EF4-FFF2-40B4-BE49-F238E27FC236}">
                <a16:creationId xmlns:a16="http://schemas.microsoft.com/office/drawing/2014/main" id="{B3F8A916-276E-4545-B389-46FF99A07758}"/>
              </a:ext>
            </a:extLst>
          </p:cNvPr>
          <p:cNvSpPr txBox="1"/>
          <p:nvPr/>
        </p:nvSpPr>
        <p:spPr>
          <a:xfrm>
            <a:off x="1029295" y="3198284"/>
            <a:ext cx="24648914" cy="1277273"/>
          </a:xfrm>
          <a:prstGeom prst="rect">
            <a:avLst/>
          </a:prstGeom>
          <a:noFill/>
        </p:spPr>
        <p:txBody>
          <a:bodyPr wrap="square" rtlCol="0">
            <a:spAutoFit/>
          </a:bodyPr>
          <a:lstStyle/>
          <a:p>
            <a:r>
              <a:rPr lang="en-US" sz="7700" b="1" dirty="0">
                <a:solidFill>
                  <a:srgbClr val="4A2366"/>
                </a:solidFill>
                <a:latin typeface="Arial" panose="020B0604020202020204" pitchFamily="34" charset="0"/>
                <a:cs typeface="Arial" panose="020B0604020202020204" pitchFamily="34" charset="0"/>
              </a:rPr>
              <a:t>Title of Research Project (simple, no jargon)</a:t>
            </a:r>
            <a:endParaRPr lang="en-US" sz="7700" b="1" dirty="0">
              <a:solidFill>
                <a:srgbClr val="BF5700"/>
              </a:solidFill>
              <a:latin typeface="Arial" panose="020B0604020202020204" pitchFamily="34" charset="0"/>
              <a:cs typeface="Arial" panose="020B0604020202020204" pitchFamily="34" charset="0"/>
            </a:endParaRPr>
          </a:p>
        </p:txBody>
      </p:sp>
      <p:sp>
        <p:nvSpPr>
          <p:cNvPr id="33" name="TextBox 32">
            <a:extLst>
              <a:ext uri="{FF2B5EF4-FFF2-40B4-BE49-F238E27FC236}">
                <a16:creationId xmlns:a16="http://schemas.microsoft.com/office/drawing/2014/main" id="{404DCA31-14AC-944B-B778-DD996F88A2CD}"/>
              </a:ext>
            </a:extLst>
          </p:cNvPr>
          <p:cNvSpPr txBox="1"/>
          <p:nvPr/>
        </p:nvSpPr>
        <p:spPr>
          <a:xfrm>
            <a:off x="1029296" y="5918516"/>
            <a:ext cx="23513306" cy="1708160"/>
          </a:xfrm>
          <a:prstGeom prst="rect">
            <a:avLst/>
          </a:prstGeom>
          <a:noFill/>
        </p:spPr>
        <p:txBody>
          <a:bodyPr wrap="square" rtlCol="0">
            <a:spAutoFit/>
          </a:bodyPr>
          <a:lstStyle/>
          <a:p>
            <a:r>
              <a:rPr lang="en-US" sz="3500" dirty="0">
                <a:latin typeface="Arial" panose="020B0604020202020204" pitchFamily="34" charset="0"/>
                <a:cs typeface="Arial" panose="020B0604020202020204" pitchFamily="34" charset="0"/>
              </a:rPr>
              <a:t>[AUTHORS LINE] First Name Last Name</a:t>
            </a:r>
            <a:r>
              <a:rPr lang="en-US" sz="3500" baseline="30000" dirty="0">
                <a:latin typeface="Arial" panose="020B0604020202020204" pitchFamily="34" charset="0"/>
                <a:cs typeface="Arial" panose="020B0604020202020204" pitchFamily="34" charset="0"/>
              </a:rPr>
              <a:t>1</a:t>
            </a:r>
            <a:r>
              <a:rPr lang="en-US" sz="3500" dirty="0">
                <a:latin typeface="Arial" panose="020B0604020202020204" pitchFamily="34" charset="0"/>
                <a:cs typeface="Arial" panose="020B0604020202020204" pitchFamily="34" charset="0"/>
              </a:rPr>
              <a:t>, First Name Last Name</a:t>
            </a:r>
            <a:r>
              <a:rPr lang="en-US" sz="3500" baseline="30000" dirty="0">
                <a:latin typeface="Arial" panose="020B0604020202020204" pitchFamily="34" charset="0"/>
                <a:cs typeface="Arial" panose="020B0604020202020204" pitchFamily="34" charset="0"/>
              </a:rPr>
              <a:t>2</a:t>
            </a:r>
            <a:r>
              <a:rPr lang="en-US" sz="3500" dirty="0">
                <a:latin typeface="Arial" panose="020B0604020202020204" pitchFamily="34" charset="0"/>
                <a:cs typeface="Arial" panose="020B0604020202020204" pitchFamily="34" charset="0"/>
              </a:rPr>
              <a:t>, First Name Last Name</a:t>
            </a:r>
            <a:r>
              <a:rPr lang="en-US" sz="3500" baseline="30000" dirty="0">
                <a:latin typeface="Arial" panose="020B0604020202020204" pitchFamily="34" charset="0"/>
                <a:cs typeface="Arial" panose="020B0604020202020204" pitchFamily="34" charset="0"/>
              </a:rPr>
              <a:t>3</a:t>
            </a:r>
            <a:br>
              <a:rPr lang="en-US" sz="3500" dirty="0">
                <a:latin typeface="Arial" panose="020B0604020202020204" pitchFamily="34" charset="0"/>
                <a:cs typeface="Arial" panose="020B0604020202020204" pitchFamily="34" charset="0"/>
              </a:rPr>
            </a:br>
            <a:r>
              <a:rPr lang="en-US" sz="3500" dirty="0">
                <a:latin typeface="Arial" panose="020B0604020202020204" pitchFamily="34" charset="0"/>
                <a:cs typeface="Arial" panose="020B0604020202020204" pitchFamily="34" charset="0"/>
              </a:rPr>
              <a:t>[DEPT./SCHOOL LINE] </a:t>
            </a:r>
            <a:r>
              <a:rPr lang="en-US" sz="3500" baseline="30000" dirty="0">
                <a:latin typeface="Arial" panose="020B0604020202020204" pitchFamily="34" charset="0"/>
                <a:cs typeface="Arial" panose="020B0604020202020204" pitchFamily="34" charset="0"/>
              </a:rPr>
              <a:t>1</a:t>
            </a:r>
            <a:r>
              <a:rPr lang="en-US" sz="3500" dirty="0">
                <a:latin typeface="Arial" panose="020B0604020202020204" pitchFamily="34" charset="0"/>
                <a:cs typeface="Arial" panose="020B0604020202020204" pitchFamily="34" charset="0"/>
              </a:rPr>
              <a:t>Department of Integrative Biology, </a:t>
            </a:r>
            <a:r>
              <a:rPr lang="en-US" sz="3500" baseline="30000" dirty="0">
                <a:latin typeface="Arial" panose="020B0604020202020204" pitchFamily="34" charset="0"/>
                <a:cs typeface="Arial" panose="020B0604020202020204" pitchFamily="34" charset="0"/>
              </a:rPr>
              <a:t>2</a:t>
            </a:r>
            <a:r>
              <a:rPr lang="en-US" sz="3500" dirty="0">
                <a:latin typeface="Arial" panose="020B0604020202020204" pitchFamily="34" charset="0"/>
                <a:cs typeface="Arial" panose="020B0604020202020204" pitchFamily="34" charset="0"/>
              </a:rPr>
              <a:t>Department of Chemistry, College of Natural Sciences, Weber State University</a:t>
            </a:r>
          </a:p>
        </p:txBody>
      </p:sp>
      <p:sp>
        <p:nvSpPr>
          <p:cNvPr id="35" name="Rectangle 34">
            <a:extLst>
              <a:ext uri="{FF2B5EF4-FFF2-40B4-BE49-F238E27FC236}">
                <a16:creationId xmlns:a16="http://schemas.microsoft.com/office/drawing/2014/main" id="{2DC6B631-894D-1044-9B29-F7FCAF34802E}"/>
              </a:ext>
            </a:extLst>
          </p:cNvPr>
          <p:cNvSpPr/>
          <p:nvPr/>
        </p:nvSpPr>
        <p:spPr>
          <a:xfrm>
            <a:off x="25946300" y="5047465"/>
            <a:ext cx="7707907" cy="243675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sp>
        <p:nvSpPr>
          <p:cNvPr id="47" name="Oval 46">
            <a:extLst>
              <a:ext uri="{FF2B5EF4-FFF2-40B4-BE49-F238E27FC236}">
                <a16:creationId xmlns:a16="http://schemas.microsoft.com/office/drawing/2014/main" id="{7F4D11CC-576C-0640-8F1D-EFE8C8813FA9}"/>
              </a:ext>
            </a:extLst>
          </p:cNvPr>
          <p:cNvSpPr/>
          <p:nvPr/>
        </p:nvSpPr>
        <p:spPr>
          <a:xfrm>
            <a:off x="34129265" y="5047465"/>
            <a:ext cx="3246240" cy="2410610"/>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pic>
        <p:nvPicPr>
          <p:cNvPr id="30" name="Picture 29">
            <a:extLst>
              <a:ext uri="{FF2B5EF4-FFF2-40B4-BE49-F238E27FC236}">
                <a16:creationId xmlns:a16="http://schemas.microsoft.com/office/drawing/2014/main" id="{AA0A0D11-E3B0-4A45-81BC-A8E841F3F8D7}"/>
              </a:ext>
            </a:extLst>
          </p:cNvPr>
          <p:cNvPicPr>
            <a:picLocks noChangeAspect="1"/>
          </p:cNvPicPr>
          <p:nvPr/>
        </p:nvPicPr>
        <p:blipFill>
          <a:blip r:embed="rId2"/>
          <a:stretch>
            <a:fillRect/>
          </a:stretch>
        </p:blipFill>
        <p:spPr>
          <a:xfrm>
            <a:off x="25946300" y="3147874"/>
            <a:ext cx="9394750" cy="1896020"/>
          </a:xfrm>
          <a:prstGeom prst="rect">
            <a:avLst/>
          </a:prstGeom>
        </p:spPr>
      </p:pic>
    </p:spTree>
    <p:extLst>
      <p:ext uri="{BB962C8B-B14F-4D97-AF65-F5344CB8AC3E}">
        <p14:creationId xmlns:p14="http://schemas.microsoft.com/office/powerpoint/2010/main" val="31477203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BA2A88B-3360-5040-9003-E2372CDE5E46}"/>
              </a:ext>
            </a:extLst>
          </p:cNvPr>
          <p:cNvSpPr/>
          <p:nvPr/>
        </p:nvSpPr>
        <p:spPr>
          <a:xfrm>
            <a:off x="1029296" y="8458201"/>
            <a:ext cx="9772054"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Introduction</a:t>
            </a:r>
            <a:endParaRPr lang="en-US" sz="4375"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EC4A6358-4507-B847-8C53-A48D4ED9E51F}"/>
              </a:ext>
            </a:extLst>
          </p:cNvPr>
          <p:cNvSpPr/>
          <p:nvPr/>
        </p:nvSpPr>
        <p:spPr>
          <a:xfrm>
            <a:off x="1029296" y="15780898"/>
            <a:ext cx="9772054"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Research Goal</a:t>
            </a:r>
            <a:endParaRPr lang="en-US" sz="4375" dirty="0">
              <a:latin typeface="Arial" panose="020B0604020202020204" pitchFamily="34" charset="0"/>
              <a:cs typeface="Arial" panose="020B0604020202020204" pitchFamily="34" charset="0"/>
            </a:endParaRPr>
          </a:p>
        </p:txBody>
      </p:sp>
      <p:sp>
        <p:nvSpPr>
          <p:cNvPr id="12" name="Rectangle 11">
            <a:extLst>
              <a:ext uri="{FF2B5EF4-FFF2-40B4-BE49-F238E27FC236}">
                <a16:creationId xmlns:a16="http://schemas.microsoft.com/office/drawing/2014/main" id="{0639631C-08BB-0541-B861-34DFCCDB4FE0}"/>
              </a:ext>
            </a:extLst>
          </p:cNvPr>
          <p:cNvSpPr/>
          <p:nvPr/>
        </p:nvSpPr>
        <p:spPr>
          <a:xfrm>
            <a:off x="1029296" y="19564086"/>
            <a:ext cx="9772054"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Methods</a:t>
            </a:r>
          </a:p>
        </p:txBody>
      </p:sp>
      <p:sp>
        <p:nvSpPr>
          <p:cNvPr id="15" name="Rectangle 14">
            <a:extLst>
              <a:ext uri="{FF2B5EF4-FFF2-40B4-BE49-F238E27FC236}">
                <a16:creationId xmlns:a16="http://schemas.microsoft.com/office/drawing/2014/main" id="{6E1D1C45-5D5B-AE41-90A5-588D8661AF6B}"/>
              </a:ext>
            </a:extLst>
          </p:cNvPr>
          <p:cNvSpPr/>
          <p:nvPr/>
        </p:nvSpPr>
        <p:spPr>
          <a:xfrm>
            <a:off x="11662569" y="8458201"/>
            <a:ext cx="15089664"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Figures and Results</a:t>
            </a:r>
            <a:endParaRPr lang="en-US" sz="4375" dirty="0">
              <a:latin typeface="Arial" panose="020B0604020202020204" pitchFamily="34" charset="0"/>
              <a:cs typeface="Arial" panose="020B0604020202020204" pitchFamily="34" charset="0"/>
            </a:endParaRPr>
          </a:p>
        </p:txBody>
      </p:sp>
      <p:sp>
        <p:nvSpPr>
          <p:cNvPr id="18" name="Rectangle 17">
            <a:extLst>
              <a:ext uri="{FF2B5EF4-FFF2-40B4-BE49-F238E27FC236}">
                <a16:creationId xmlns:a16="http://schemas.microsoft.com/office/drawing/2014/main" id="{138EC08D-F3CB-A243-A37D-C070C1327C62}"/>
              </a:ext>
            </a:extLst>
          </p:cNvPr>
          <p:cNvSpPr/>
          <p:nvPr/>
        </p:nvSpPr>
        <p:spPr>
          <a:xfrm>
            <a:off x="27603450" y="8458201"/>
            <a:ext cx="9772055"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Conclusion</a:t>
            </a:r>
            <a:endParaRPr lang="en-US" sz="4375" dirty="0">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59430B91-8AA9-6348-80F6-DF385B5A1F00}"/>
              </a:ext>
            </a:extLst>
          </p:cNvPr>
          <p:cNvSpPr/>
          <p:nvPr/>
        </p:nvSpPr>
        <p:spPr>
          <a:xfrm>
            <a:off x="27603450" y="22822346"/>
            <a:ext cx="9772055"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Acknowledgments</a:t>
            </a:r>
            <a:endParaRPr lang="en-US" sz="4375" dirty="0">
              <a:latin typeface="Arial" panose="020B0604020202020204" pitchFamily="34" charset="0"/>
              <a:cs typeface="Arial" panose="020B0604020202020204" pitchFamily="34" charset="0"/>
            </a:endParaRPr>
          </a:p>
        </p:txBody>
      </p:sp>
      <p:sp>
        <p:nvSpPr>
          <p:cNvPr id="22" name="TextBox 21">
            <a:extLst>
              <a:ext uri="{FF2B5EF4-FFF2-40B4-BE49-F238E27FC236}">
                <a16:creationId xmlns:a16="http://schemas.microsoft.com/office/drawing/2014/main" id="{1A8FFCE5-9811-C541-BAEF-E61E890EBD22}"/>
              </a:ext>
            </a:extLst>
          </p:cNvPr>
          <p:cNvSpPr txBox="1"/>
          <p:nvPr/>
        </p:nvSpPr>
        <p:spPr>
          <a:xfrm>
            <a:off x="27603450" y="24179658"/>
            <a:ext cx="9772055" cy="2606739"/>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 voles int odic tem nis dolorrum que cores doluptaturi utemolorum imusam, </a:t>
            </a:r>
          </a:p>
        </p:txBody>
      </p:sp>
      <p:sp>
        <p:nvSpPr>
          <p:cNvPr id="24" name="Rectangle 23">
            <a:extLst>
              <a:ext uri="{FF2B5EF4-FFF2-40B4-BE49-F238E27FC236}">
                <a16:creationId xmlns:a16="http://schemas.microsoft.com/office/drawing/2014/main" id="{13D96B68-D54A-5A40-A6AC-3E453DB8FF98}"/>
              </a:ext>
            </a:extLst>
          </p:cNvPr>
          <p:cNvSpPr/>
          <p:nvPr/>
        </p:nvSpPr>
        <p:spPr>
          <a:xfrm>
            <a:off x="27603450" y="27600721"/>
            <a:ext cx="9772055"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References</a:t>
            </a:r>
            <a:endParaRPr lang="en-US" sz="4375" dirty="0">
              <a:latin typeface="Arial" panose="020B0604020202020204" pitchFamily="34" charset="0"/>
              <a:cs typeface="Arial" panose="020B0604020202020204" pitchFamily="34" charset="0"/>
            </a:endParaRPr>
          </a:p>
        </p:txBody>
      </p:sp>
      <p:sp>
        <p:nvSpPr>
          <p:cNvPr id="25" name="TextBox 24">
            <a:extLst>
              <a:ext uri="{FF2B5EF4-FFF2-40B4-BE49-F238E27FC236}">
                <a16:creationId xmlns:a16="http://schemas.microsoft.com/office/drawing/2014/main" id="{988C4C15-2C03-0B49-95A9-8826656316BF}"/>
              </a:ext>
            </a:extLst>
          </p:cNvPr>
          <p:cNvSpPr txBox="1"/>
          <p:nvPr/>
        </p:nvSpPr>
        <p:spPr>
          <a:xfrm>
            <a:off x="27603450" y="28958033"/>
            <a:ext cx="9772055" cy="2965940"/>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 voles int odic tem nis dolorrum que cores doluptaturi utemolorum imusam, idendaecabo. Nam quo moluptatur?</a:t>
            </a:r>
          </a:p>
          <a:p>
            <a:r>
              <a:rPr lang="en-US" sz="2334" dirty="0">
                <a:latin typeface="Arial" panose="020B0604020202020204" pitchFamily="34" charset="0"/>
                <a:cs typeface="Arial" panose="020B0604020202020204" pitchFamily="34" charset="0"/>
              </a:rPr>
              <a:t>eicias modio con nisin pediam, ent, cust accaborit</a:t>
            </a:r>
          </a:p>
        </p:txBody>
      </p:sp>
      <p:sp>
        <p:nvSpPr>
          <p:cNvPr id="33" name="TextBox 32">
            <a:extLst>
              <a:ext uri="{FF2B5EF4-FFF2-40B4-BE49-F238E27FC236}">
                <a16:creationId xmlns:a16="http://schemas.microsoft.com/office/drawing/2014/main" id="{1842EB0F-47CB-9D4D-AECD-1A7E345B8560}"/>
              </a:ext>
            </a:extLst>
          </p:cNvPr>
          <p:cNvSpPr txBox="1"/>
          <p:nvPr/>
        </p:nvSpPr>
        <p:spPr>
          <a:xfrm>
            <a:off x="1029296" y="9815514"/>
            <a:ext cx="9772054" cy="5124736"/>
          </a:xfrm>
          <a:prstGeom prst="rect">
            <a:avLst/>
          </a:prstGeom>
          <a:noFill/>
        </p:spPr>
        <p:txBody>
          <a:bodyPr wrap="square" rtlCol="0">
            <a:spAutoFit/>
          </a:bodyPr>
          <a:lstStyle/>
          <a:p>
            <a:r>
              <a:rPr lang="en-US" sz="2336" dirty="0">
                <a:latin typeface="Arial" panose="020B0604020202020204" pitchFamily="34" charset="0"/>
                <a:cs typeface="Arial" panose="020B0604020202020204" pitchFamily="34" charset="0"/>
              </a:rPr>
              <a:t>Imintem quas porro debitis itius, nus id quat animus auda platust et imin perovitasped es ipsus mo maios eume di ut a dolupit, sequam, serio bea natis dolupta simperiae nate molorum eati ulparis magnieniam, to intotatur?</a:t>
            </a:r>
          </a:p>
          <a:p>
            <a:r>
              <a:rPr lang="en-US" sz="2336" dirty="0">
                <a:latin typeface="Arial" panose="020B0604020202020204" pitchFamily="34" charset="0"/>
                <a:cs typeface="Arial" panose="020B0604020202020204" pitchFamily="34" charset="0"/>
              </a:rPr>
              <a:t>Sunto into temperi aturerum et identio nsectatem quo dolorum fuga. Itiatur, quam vendus quodis reria volupienis con posto dolor sam debit experumet odit ut id molorrum que quam fuga. Et volorioraes alit, que plitati onemporro entorio rumendi simenimus mossimus re officit mo officae etur, volorem et optae. Ut ipsam esto temquas dolores sitiandi arum ipicien debisimus doluptatius.</a:t>
            </a:r>
          </a:p>
          <a:p>
            <a:r>
              <a:rPr lang="en-US" sz="2336"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 oriaeperum iusaeped unt quis et ut abor ame alis utatur as senet a quibus dolutatur sedit</a:t>
            </a:r>
          </a:p>
        </p:txBody>
      </p:sp>
      <p:sp>
        <p:nvSpPr>
          <p:cNvPr id="36" name="TextBox 35">
            <a:extLst>
              <a:ext uri="{FF2B5EF4-FFF2-40B4-BE49-F238E27FC236}">
                <a16:creationId xmlns:a16="http://schemas.microsoft.com/office/drawing/2014/main" id="{95AC91CF-EB55-2346-81EE-8744D924010F}"/>
              </a:ext>
            </a:extLst>
          </p:cNvPr>
          <p:cNvSpPr txBox="1"/>
          <p:nvPr/>
        </p:nvSpPr>
        <p:spPr>
          <a:xfrm>
            <a:off x="1029296" y="17138210"/>
            <a:ext cx="9772054" cy="1889620"/>
          </a:xfrm>
          <a:prstGeom prst="rect">
            <a:avLst/>
          </a:prstGeom>
          <a:noFill/>
        </p:spPr>
        <p:txBody>
          <a:bodyPr wrap="square" rtlCol="0">
            <a:spAutoFit/>
          </a:bodyPr>
          <a:lstStyle/>
          <a:p>
            <a:r>
              <a:rPr lang="en-US" sz="2336" dirty="0">
                <a:latin typeface="Arial" panose="020B0604020202020204" pitchFamily="34" charset="0"/>
                <a:cs typeface="Arial" panose="020B0604020202020204" pitchFamily="34" charset="0"/>
              </a:rPr>
              <a:t>ipsam esto temquas dolores sitiandi arum ipicien debisimus doluptatius.</a:t>
            </a:r>
          </a:p>
          <a:p>
            <a:r>
              <a:rPr lang="en-US" sz="2336"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 oriaeperum iusaeped unt quis et ut abor ame alis utatur as senet a quibus dolutatur sedit</a:t>
            </a:r>
          </a:p>
        </p:txBody>
      </p:sp>
      <p:sp>
        <p:nvSpPr>
          <p:cNvPr id="37" name="TextBox 36">
            <a:extLst>
              <a:ext uri="{FF2B5EF4-FFF2-40B4-BE49-F238E27FC236}">
                <a16:creationId xmlns:a16="http://schemas.microsoft.com/office/drawing/2014/main" id="{1553FEAC-AA05-4A4F-AF3D-DD757E698B02}"/>
              </a:ext>
            </a:extLst>
          </p:cNvPr>
          <p:cNvSpPr txBox="1"/>
          <p:nvPr/>
        </p:nvSpPr>
        <p:spPr>
          <a:xfrm>
            <a:off x="1029295" y="30754037"/>
            <a:ext cx="9772054" cy="1169936"/>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Ga. Oviduntusam exerum fugitat quae el exersperum qui corum sam sitas que officiat am el inust dunt mint ut vel il mintis es vel maxim dolupiet</a:t>
            </a:r>
          </a:p>
        </p:txBody>
      </p:sp>
      <p:sp>
        <p:nvSpPr>
          <p:cNvPr id="38" name="TextBox 37">
            <a:extLst>
              <a:ext uri="{FF2B5EF4-FFF2-40B4-BE49-F238E27FC236}">
                <a16:creationId xmlns:a16="http://schemas.microsoft.com/office/drawing/2014/main" id="{3B3E8C05-5E89-C749-88C4-06038657C901}"/>
              </a:ext>
            </a:extLst>
          </p:cNvPr>
          <p:cNvSpPr txBox="1"/>
          <p:nvPr/>
        </p:nvSpPr>
        <p:spPr>
          <a:xfrm>
            <a:off x="27603451" y="19844678"/>
            <a:ext cx="9772054" cy="2247538"/>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a:t>
            </a:r>
          </a:p>
        </p:txBody>
      </p:sp>
      <p:sp>
        <p:nvSpPr>
          <p:cNvPr id="39" name="Rectangle 38">
            <a:extLst>
              <a:ext uri="{FF2B5EF4-FFF2-40B4-BE49-F238E27FC236}">
                <a16:creationId xmlns:a16="http://schemas.microsoft.com/office/drawing/2014/main" id="{C7DE2DA9-C0FA-B647-BAB0-69DE39CD4BA9}"/>
              </a:ext>
            </a:extLst>
          </p:cNvPr>
          <p:cNvSpPr/>
          <p:nvPr/>
        </p:nvSpPr>
        <p:spPr>
          <a:xfrm>
            <a:off x="11662569" y="17930385"/>
            <a:ext cx="4680822" cy="296333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40" name="Rectangle 39">
            <a:extLst>
              <a:ext uri="{FF2B5EF4-FFF2-40B4-BE49-F238E27FC236}">
                <a16:creationId xmlns:a16="http://schemas.microsoft.com/office/drawing/2014/main" id="{BD996E66-816A-1646-A760-ED2557CE70B7}"/>
              </a:ext>
            </a:extLst>
          </p:cNvPr>
          <p:cNvSpPr/>
          <p:nvPr/>
        </p:nvSpPr>
        <p:spPr>
          <a:xfrm>
            <a:off x="11662569" y="24342461"/>
            <a:ext cx="15054659" cy="7581512"/>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41" name="TextBox 40">
            <a:extLst>
              <a:ext uri="{FF2B5EF4-FFF2-40B4-BE49-F238E27FC236}">
                <a16:creationId xmlns:a16="http://schemas.microsoft.com/office/drawing/2014/main" id="{A0B6A1CE-2C0B-2949-B621-6800A1F0E250}"/>
              </a:ext>
            </a:extLst>
          </p:cNvPr>
          <p:cNvSpPr txBox="1"/>
          <p:nvPr/>
        </p:nvSpPr>
        <p:spPr>
          <a:xfrm>
            <a:off x="11662569" y="21123306"/>
            <a:ext cx="15054659" cy="2965940"/>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Imintem quas porro debitis itius, nus id quat animus auda platust et imin perovitasped es ipsus mo maios eume di ut a dolupit, sequam, serio bea natis dolupta simperiae nate molorum eati ulparis magnieniam, to intotatur?</a:t>
            </a:r>
          </a:p>
          <a:p>
            <a:r>
              <a:rPr lang="en-US" sz="2334" dirty="0">
                <a:latin typeface="Arial" panose="020B0604020202020204" pitchFamily="34" charset="0"/>
                <a:cs typeface="Arial" panose="020B0604020202020204" pitchFamily="34" charset="0"/>
              </a:rPr>
              <a:t>Sunto into temperi aturerum et identio nsectatem quo dolorum fuga. Itiatur, quam vendus quodis reria volupienis con posto dolor sam debit experumet odit ut id molorrum que quam fuga. Et volorioraes alit, que plitati onemporro entorio rumendi simenimus mossimus re officit mo officae etur, volorem et optae. Ut ipsam esto temquas dolores sitiandi arum ipicien debisimus doluptatius.</a:t>
            </a:r>
          </a:p>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 oriaeperum et</a:t>
            </a:r>
          </a:p>
        </p:txBody>
      </p:sp>
      <p:sp>
        <p:nvSpPr>
          <p:cNvPr id="44" name="Rectangle 43">
            <a:extLst>
              <a:ext uri="{FF2B5EF4-FFF2-40B4-BE49-F238E27FC236}">
                <a16:creationId xmlns:a16="http://schemas.microsoft.com/office/drawing/2014/main" id="{6780C416-DE7F-914E-8C82-600B6E79BAE9}"/>
              </a:ext>
            </a:extLst>
          </p:cNvPr>
          <p:cNvSpPr/>
          <p:nvPr/>
        </p:nvSpPr>
        <p:spPr>
          <a:xfrm>
            <a:off x="1029296" y="20921399"/>
            <a:ext cx="9772054" cy="933692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45" name="Rectangle 44">
            <a:extLst>
              <a:ext uri="{FF2B5EF4-FFF2-40B4-BE49-F238E27FC236}">
                <a16:creationId xmlns:a16="http://schemas.microsoft.com/office/drawing/2014/main" id="{570EBC1A-B7BA-684D-A15C-B747E969E5C6}"/>
              </a:ext>
            </a:extLst>
          </p:cNvPr>
          <p:cNvSpPr/>
          <p:nvPr/>
        </p:nvSpPr>
        <p:spPr>
          <a:xfrm>
            <a:off x="11662569" y="9838938"/>
            <a:ext cx="15054659" cy="7581831"/>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46" name="Rectangle 45">
            <a:extLst>
              <a:ext uri="{FF2B5EF4-FFF2-40B4-BE49-F238E27FC236}">
                <a16:creationId xmlns:a16="http://schemas.microsoft.com/office/drawing/2014/main" id="{BF260D8A-95EE-2D46-9078-78C1BE44B931}"/>
              </a:ext>
            </a:extLst>
          </p:cNvPr>
          <p:cNvSpPr/>
          <p:nvPr/>
        </p:nvSpPr>
        <p:spPr>
          <a:xfrm>
            <a:off x="27603450" y="9838938"/>
            <a:ext cx="9772054" cy="927561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47" name="Rectangle 46">
            <a:extLst>
              <a:ext uri="{FF2B5EF4-FFF2-40B4-BE49-F238E27FC236}">
                <a16:creationId xmlns:a16="http://schemas.microsoft.com/office/drawing/2014/main" id="{765BF9A9-DA1D-3842-B7AB-E9973EFD220D}"/>
              </a:ext>
            </a:extLst>
          </p:cNvPr>
          <p:cNvSpPr/>
          <p:nvPr/>
        </p:nvSpPr>
        <p:spPr>
          <a:xfrm>
            <a:off x="22036407" y="17930385"/>
            <a:ext cx="4680822" cy="296333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48" name="Rectangle 47">
            <a:extLst>
              <a:ext uri="{FF2B5EF4-FFF2-40B4-BE49-F238E27FC236}">
                <a16:creationId xmlns:a16="http://schemas.microsoft.com/office/drawing/2014/main" id="{9CDEDE25-6CF6-C245-ABB5-841D35C7576C}"/>
              </a:ext>
            </a:extLst>
          </p:cNvPr>
          <p:cNvSpPr/>
          <p:nvPr/>
        </p:nvSpPr>
        <p:spPr>
          <a:xfrm>
            <a:off x="16849488" y="17930385"/>
            <a:ext cx="4680822" cy="296333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28" name="TextBox 27">
            <a:extLst>
              <a:ext uri="{FF2B5EF4-FFF2-40B4-BE49-F238E27FC236}">
                <a16:creationId xmlns:a16="http://schemas.microsoft.com/office/drawing/2014/main" id="{300C6556-271F-C84C-8FE4-5562C9C3BE4E}"/>
              </a:ext>
            </a:extLst>
          </p:cNvPr>
          <p:cNvSpPr txBox="1"/>
          <p:nvPr/>
        </p:nvSpPr>
        <p:spPr>
          <a:xfrm>
            <a:off x="1029295" y="3198284"/>
            <a:ext cx="24648914" cy="1277273"/>
          </a:xfrm>
          <a:prstGeom prst="rect">
            <a:avLst/>
          </a:prstGeom>
          <a:noFill/>
        </p:spPr>
        <p:txBody>
          <a:bodyPr wrap="square" rtlCol="0">
            <a:spAutoFit/>
          </a:bodyPr>
          <a:lstStyle/>
          <a:p>
            <a:r>
              <a:rPr lang="en-US" sz="7700" b="1" dirty="0">
                <a:solidFill>
                  <a:srgbClr val="4A2366"/>
                </a:solidFill>
                <a:latin typeface="Arial" panose="020B0604020202020204" pitchFamily="34" charset="0"/>
                <a:cs typeface="Arial" panose="020B0604020202020204" pitchFamily="34" charset="0"/>
              </a:rPr>
              <a:t>Title of Research Project (simple, no jargon)</a:t>
            </a:r>
            <a:endParaRPr lang="en-US" sz="7700" b="1" dirty="0">
              <a:solidFill>
                <a:srgbClr val="BF5700"/>
              </a:solidFill>
              <a:latin typeface="Arial" panose="020B0604020202020204" pitchFamily="34" charset="0"/>
              <a:cs typeface="Arial" panose="020B0604020202020204" pitchFamily="34" charset="0"/>
            </a:endParaRPr>
          </a:p>
        </p:txBody>
      </p:sp>
      <p:sp>
        <p:nvSpPr>
          <p:cNvPr id="29" name="TextBox 28">
            <a:extLst>
              <a:ext uri="{FF2B5EF4-FFF2-40B4-BE49-F238E27FC236}">
                <a16:creationId xmlns:a16="http://schemas.microsoft.com/office/drawing/2014/main" id="{E6DA188E-A0CA-F44C-AA63-12CE5FCFDA14}"/>
              </a:ext>
            </a:extLst>
          </p:cNvPr>
          <p:cNvSpPr txBox="1"/>
          <p:nvPr/>
        </p:nvSpPr>
        <p:spPr>
          <a:xfrm>
            <a:off x="1029296" y="5918516"/>
            <a:ext cx="23513306" cy="1708160"/>
          </a:xfrm>
          <a:prstGeom prst="rect">
            <a:avLst/>
          </a:prstGeom>
          <a:noFill/>
        </p:spPr>
        <p:txBody>
          <a:bodyPr wrap="square" rtlCol="0">
            <a:spAutoFit/>
          </a:bodyPr>
          <a:lstStyle/>
          <a:p>
            <a:r>
              <a:rPr lang="en-US" sz="3500" dirty="0">
                <a:latin typeface="Arial" panose="020B0604020202020204" pitchFamily="34" charset="0"/>
                <a:cs typeface="Arial" panose="020B0604020202020204" pitchFamily="34" charset="0"/>
              </a:rPr>
              <a:t>[AUTHORS LINE] First Name Last Name</a:t>
            </a:r>
            <a:r>
              <a:rPr lang="en-US" sz="3500" baseline="30000" dirty="0">
                <a:latin typeface="Arial" panose="020B0604020202020204" pitchFamily="34" charset="0"/>
                <a:cs typeface="Arial" panose="020B0604020202020204" pitchFamily="34" charset="0"/>
              </a:rPr>
              <a:t>1</a:t>
            </a:r>
            <a:r>
              <a:rPr lang="en-US" sz="3500" dirty="0">
                <a:latin typeface="Arial" panose="020B0604020202020204" pitchFamily="34" charset="0"/>
                <a:cs typeface="Arial" panose="020B0604020202020204" pitchFamily="34" charset="0"/>
              </a:rPr>
              <a:t>, First Name Last Name</a:t>
            </a:r>
            <a:r>
              <a:rPr lang="en-US" sz="3500" baseline="30000" dirty="0">
                <a:latin typeface="Arial" panose="020B0604020202020204" pitchFamily="34" charset="0"/>
                <a:cs typeface="Arial" panose="020B0604020202020204" pitchFamily="34" charset="0"/>
              </a:rPr>
              <a:t>2</a:t>
            </a:r>
            <a:r>
              <a:rPr lang="en-US" sz="3500" dirty="0">
                <a:latin typeface="Arial" panose="020B0604020202020204" pitchFamily="34" charset="0"/>
                <a:cs typeface="Arial" panose="020B0604020202020204" pitchFamily="34" charset="0"/>
              </a:rPr>
              <a:t>, First Name Last Name</a:t>
            </a:r>
            <a:r>
              <a:rPr lang="en-US" sz="3500" baseline="30000" dirty="0">
                <a:latin typeface="Arial" panose="020B0604020202020204" pitchFamily="34" charset="0"/>
                <a:cs typeface="Arial" panose="020B0604020202020204" pitchFamily="34" charset="0"/>
              </a:rPr>
              <a:t>3</a:t>
            </a:r>
            <a:br>
              <a:rPr lang="en-US" sz="3500" dirty="0">
                <a:latin typeface="Arial" panose="020B0604020202020204" pitchFamily="34" charset="0"/>
                <a:cs typeface="Arial" panose="020B0604020202020204" pitchFamily="34" charset="0"/>
              </a:rPr>
            </a:br>
            <a:r>
              <a:rPr lang="en-US" sz="3500" dirty="0">
                <a:latin typeface="Arial" panose="020B0604020202020204" pitchFamily="34" charset="0"/>
                <a:cs typeface="Arial" panose="020B0604020202020204" pitchFamily="34" charset="0"/>
              </a:rPr>
              <a:t>[DEPT./SCHOOL LINE] </a:t>
            </a:r>
            <a:r>
              <a:rPr lang="en-US" sz="3500" baseline="30000" dirty="0">
                <a:latin typeface="Arial" panose="020B0604020202020204" pitchFamily="34" charset="0"/>
                <a:cs typeface="Arial" panose="020B0604020202020204" pitchFamily="34" charset="0"/>
              </a:rPr>
              <a:t>1</a:t>
            </a:r>
            <a:r>
              <a:rPr lang="en-US" sz="3500" dirty="0">
                <a:latin typeface="Arial" panose="020B0604020202020204" pitchFamily="34" charset="0"/>
                <a:cs typeface="Arial" panose="020B0604020202020204" pitchFamily="34" charset="0"/>
              </a:rPr>
              <a:t>Department of Integrative Biology, </a:t>
            </a:r>
            <a:r>
              <a:rPr lang="en-US" sz="3500" baseline="30000" dirty="0">
                <a:latin typeface="Arial" panose="020B0604020202020204" pitchFamily="34" charset="0"/>
                <a:cs typeface="Arial" panose="020B0604020202020204" pitchFamily="34" charset="0"/>
              </a:rPr>
              <a:t>2</a:t>
            </a:r>
            <a:r>
              <a:rPr lang="en-US" sz="3500" dirty="0">
                <a:latin typeface="Arial" panose="020B0604020202020204" pitchFamily="34" charset="0"/>
                <a:cs typeface="Arial" panose="020B0604020202020204" pitchFamily="34" charset="0"/>
              </a:rPr>
              <a:t>Department of Chemistry, College of Natural Sciences, Weber State University</a:t>
            </a:r>
          </a:p>
        </p:txBody>
      </p:sp>
      <p:sp>
        <p:nvSpPr>
          <p:cNvPr id="35" name="Rectangle 34">
            <a:extLst>
              <a:ext uri="{FF2B5EF4-FFF2-40B4-BE49-F238E27FC236}">
                <a16:creationId xmlns:a16="http://schemas.microsoft.com/office/drawing/2014/main" id="{B77CFDCD-812C-2C41-9122-78CD5534315D}"/>
              </a:ext>
            </a:extLst>
          </p:cNvPr>
          <p:cNvSpPr/>
          <p:nvPr/>
        </p:nvSpPr>
        <p:spPr>
          <a:xfrm>
            <a:off x="25946300" y="5047465"/>
            <a:ext cx="7707907" cy="243675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sp>
        <p:nvSpPr>
          <p:cNvPr id="42" name="Oval 41">
            <a:extLst>
              <a:ext uri="{FF2B5EF4-FFF2-40B4-BE49-F238E27FC236}">
                <a16:creationId xmlns:a16="http://schemas.microsoft.com/office/drawing/2014/main" id="{6128D07A-226D-5A40-93A9-DCF335039402}"/>
              </a:ext>
            </a:extLst>
          </p:cNvPr>
          <p:cNvSpPr/>
          <p:nvPr/>
        </p:nvSpPr>
        <p:spPr>
          <a:xfrm>
            <a:off x="34129265" y="5047465"/>
            <a:ext cx="3246240" cy="2410610"/>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pic>
        <p:nvPicPr>
          <p:cNvPr id="30" name="Picture 29">
            <a:extLst>
              <a:ext uri="{FF2B5EF4-FFF2-40B4-BE49-F238E27FC236}">
                <a16:creationId xmlns:a16="http://schemas.microsoft.com/office/drawing/2014/main" id="{938C22D5-E130-4F09-A111-DA6DE3A4F4DB}"/>
              </a:ext>
            </a:extLst>
          </p:cNvPr>
          <p:cNvPicPr>
            <a:picLocks noChangeAspect="1"/>
          </p:cNvPicPr>
          <p:nvPr/>
        </p:nvPicPr>
        <p:blipFill>
          <a:blip r:embed="rId2"/>
          <a:stretch>
            <a:fillRect/>
          </a:stretch>
        </p:blipFill>
        <p:spPr>
          <a:xfrm>
            <a:off x="25946298" y="3161967"/>
            <a:ext cx="9394750" cy="1896020"/>
          </a:xfrm>
          <a:prstGeom prst="rect">
            <a:avLst/>
          </a:prstGeom>
        </p:spPr>
      </p:pic>
    </p:spTree>
    <p:extLst>
      <p:ext uri="{BB962C8B-B14F-4D97-AF65-F5344CB8AC3E}">
        <p14:creationId xmlns:p14="http://schemas.microsoft.com/office/powerpoint/2010/main" val="22877128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8767DAC-F18A-8545-8337-ECBAC5C246D2}"/>
              </a:ext>
            </a:extLst>
          </p:cNvPr>
          <p:cNvSpPr/>
          <p:nvPr/>
        </p:nvSpPr>
        <p:spPr>
          <a:xfrm>
            <a:off x="0" y="2457450"/>
            <a:ext cx="38404800" cy="28003500"/>
          </a:xfrm>
          <a:prstGeom prst="rect">
            <a:avLst/>
          </a:prstGeom>
          <a:solidFill>
            <a:srgbClr val="4A23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275" dirty="0"/>
          </a:p>
        </p:txBody>
      </p:sp>
      <p:sp>
        <p:nvSpPr>
          <p:cNvPr id="2" name="Title 1">
            <a:extLst>
              <a:ext uri="{FF2B5EF4-FFF2-40B4-BE49-F238E27FC236}">
                <a16:creationId xmlns:a16="http://schemas.microsoft.com/office/drawing/2014/main" id="{7E254551-6C07-A24A-93C6-7E04F9C232AE}"/>
              </a:ext>
            </a:extLst>
          </p:cNvPr>
          <p:cNvSpPr>
            <a:spLocks noGrp="1"/>
          </p:cNvSpPr>
          <p:nvPr>
            <p:ph type="ctrTitle"/>
          </p:nvPr>
        </p:nvSpPr>
        <p:spPr>
          <a:xfrm>
            <a:off x="2880360" y="8791576"/>
            <a:ext cx="32644080" cy="9749366"/>
          </a:xfrm>
        </p:spPr>
        <p:txBody>
          <a:bodyPr>
            <a:normAutofit/>
          </a:bodyPr>
          <a:lstStyle/>
          <a:p>
            <a:r>
              <a:rPr lang="en-US" sz="30625" b="1" dirty="0">
                <a:solidFill>
                  <a:schemeClr val="bg1"/>
                </a:solidFill>
                <a:latin typeface="+mn-lt"/>
              </a:rPr>
              <a:t>Style 4</a:t>
            </a:r>
            <a:br>
              <a:rPr lang="en-US" sz="30625" b="1" dirty="0">
                <a:solidFill>
                  <a:schemeClr val="bg1"/>
                </a:solidFill>
                <a:latin typeface="+mn-lt"/>
              </a:rPr>
            </a:br>
            <a:r>
              <a:rPr lang="en-US" sz="17800" b="1" dirty="0">
                <a:solidFill>
                  <a:schemeClr val="bg1"/>
                </a:solidFill>
                <a:latin typeface="+mn-lt"/>
              </a:rPr>
              <a:t>Rounded Box Text</a:t>
            </a:r>
            <a:endParaRPr lang="en-US" sz="30625" b="1" dirty="0">
              <a:solidFill>
                <a:schemeClr val="bg1"/>
              </a:solidFill>
              <a:latin typeface="+mn-lt"/>
            </a:endParaRPr>
          </a:p>
        </p:txBody>
      </p:sp>
    </p:spTree>
    <p:extLst>
      <p:ext uri="{BB962C8B-B14F-4D97-AF65-F5344CB8AC3E}">
        <p14:creationId xmlns:p14="http://schemas.microsoft.com/office/powerpoint/2010/main" val="2111898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C2642BAB-3737-CE4C-874C-5EA986C6E360}"/>
              </a:ext>
            </a:extLst>
          </p:cNvPr>
          <p:cNvSpPr/>
          <p:nvPr/>
        </p:nvSpPr>
        <p:spPr>
          <a:xfrm>
            <a:off x="1029296" y="8458201"/>
            <a:ext cx="11429206" cy="6810729"/>
          </a:xfrm>
          <a:prstGeom prst="roundRect">
            <a:avLst>
              <a:gd name="adj" fmla="val 7029"/>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21" name="TextBox 20">
            <a:extLst>
              <a:ext uri="{FF2B5EF4-FFF2-40B4-BE49-F238E27FC236}">
                <a16:creationId xmlns:a16="http://schemas.microsoft.com/office/drawing/2014/main" id="{74A298CE-07C7-084B-B72C-D7D120AA24D1}"/>
              </a:ext>
            </a:extLst>
          </p:cNvPr>
          <p:cNvSpPr txBox="1"/>
          <p:nvPr/>
        </p:nvSpPr>
        <p:spPr>
          <a:xfrm>
            <a:off x="26483205" y="23505054"/>
            <a:ext cx="10586239" cy="2247538"/>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 voles int odic tem nis dolorrum que cores doluptaturi utemolorum imusam,</a:t>
            </a:r>
          </a:p>
        </p:txBody>
      </p:sp>
      <p:sp>
        <p:nvSpPr>
          <p:cNvPr id="24" name="TextBox 23">
            <a:extLst>
              <a:ext uri="{FF2B5EF4-FFF2-40B4-BE49-F238E27FC236}">
                <a16:creationId xmlns:a16="http://schemas.microsoft.com/office/drawing/2014/main" id="{EF233BEC-D918-0A48-8894-42A92980A8AA}"/>
              </a:ext>
            </a:extLst>
          </p:cNvPr>
          <p:cNvSpPr txBox="1"/>
          <p:nvPr/>
        </p:nvSpPr>
        <p:spPr>
          <a:xfrm>
            <a:off x="26483205" y="28283429"/>
            <a:ext cx="10586239" cy="3325141"/>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 voles int odic tem nis dolorrum que cores doluptaturi utemolorum imusam, idendaecabo. Nam quo moluptatur?</a:t>
            </a:r>
          </a:p>
          <a:p>
            <a:r>
              <a:rPr lang="en-US" sz="2334" dirty="0">
                <a:latin typeface="Arial" panose="020B0604020202020204" pitchFamily="34" charset="0"/>
                <a:cs typeface="Arial" panose="020B0604020202020204" pitchFamily="34" charset="0"/>
              </a:rPr>
              <a:t>eicias modio con nisin pediam, ent, cust accaborit odio corehen dendae nonet eliquam, aperorepe autatem voles int odic tem nis dolorrum que</a:t>
            </a:r>
          </a:p>
        </p:txBody>
      </p:sp>
      <p:sp>
        <p:nvSpPr>
          <p:cNvPr id="25" name="TextBox 24">
            <a:extLst>
              <a:ext uri="{FF2B5EF4-FFF2-40B4-BE49-F238E27FC236}">
                <a16:creationId xmlns:a16="http://schemas.microsoft.com/office/drawing/2014/main" id="{9EADA974-F7A9-C443-A9D9-DE40192BFC5F}"/>
              </a:ext>
            </a:extLst>
          </p:cNvPr>
          <p:cNvSpPr txBox="1"/>
          <p:nvPr/>
        </p:nvSpPr>
        <p:spPr>
          <a:xfrm>
            <a:off x="1543250" y="8664636"/>
            <a:ext cx="10015338" cy="765594"/>
          </a:xfrm>
          <a:prstGeom prst="rect">
            <a:avLst/>
          </a:prstGeom>
          <a:noFill/>
        </p:spPr>
        <p:txBody>
          <a:bodyPr wrap="square" rtlCol="0">
            <a:spAutoFit/>
          </a:bodyPr>
          <a:lstStyle/>
          <a:p>
            <a:r>
              <a:rPr lang="en-US" sz="4375" b="1" dirty="0">
                <a:latin typeface="Arial" panose="020B0604020202020204" pitchFamily="34" charset="0"/>
                <a:cs typeface="Arial" panose="020B0604020202020204" pitchFamily="34" charset="0"/>
              </a:rPr>
              <a:t>Introduction</a:t>
            </a:r>
          </a:p>
        </p:txBody>
      </p:sp>
      <p:sp>
        <p:nvSpPr>
          <p:cNvPr id="28" name="Rounded Rectangle 27">
            <a:extLst>
              <a:ext uri="{FF2B5EF4-FFF2-40B4-BE49-F238E27FC236}">
                <a16:creationId xmlns:a16="http://schemas.microsoft.com/office/drawing/2014/main" id="{9FB86953-067E-2243-9199-5828E9A57BF6}"/>
              </a:ext>
            </a:extLst>
          </p:cNvPr>
          <p:cNvSpPr/>
          <p:nvPr/>
        </p:nvSpPr>
        <p:spPr>
          <a:xfrm>
            <a:off x="1029296" y="15780896"/>
            <a:ext cx="11429206" cy="3271221"/>
          </a:xfrm>
          <a:prstGeom prst="roundRect">
            <a:avLst>
              <a:gd name="adj" fmla="val 15679"/>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0" name="Rounded Rectangle 29">
            <a:extLst>
              <a:ext uri="{FF2B5EF4-FFF2-40B4-BE49-F238E27FC236}">
                <a16:creationId xmlns:a16="http://schemas.microsoft.com/office/drawing/2014/main" id="{CB3CD93F-7B36-1740-BF66-2421A3620ACD}"/>
              </a:ext>
            </a:extLst>
          </p:cNvPr>
          <p:cNvSpPr/>
          <p:nvPr/>
        </p:nvSpPr>
        <p:spPr>
          <a:xfrm>
            <a:off x="1029296" y="19564084"/>
            <a:ext cx="11429206" cy="12564607"/>
          </a:xfrm>
          <a:prstGeom prst="roundRect">
            <a:avLst>
              <a:gd name="adj" fmla="val 5504"/>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1" name="TextBox 30">
            <a:extLst>
              <a:ext uri="{FF2B5EF4-FFF2-40B4-BE49-F238E27FC236}">
                <a16:creationId xmlns:a16="http://schemas.microsoft.com/office/drawing/2014/main" id="{2B1409F1-EFF0-184F-85F5-7EA24196BA8A}"/>
              </a:ext>
            </a:extLst>
          </p:cNvPr>
          <p:cNvSpPr txBox="1"/>
          <p:nvPr/>
        </p:nvSpPr>
        <p:spPr>
          <a:xfrm>
            <a:off x="1543250" y="15987333"/>
            <a:ext cx="10015338" cy="765594"/>
          </a:xfrm>
          <a:prstGeom prst="rect">
            <a:avLst/>
          </a:prstGeom>
          <a:noFill/>
        </p:spPr>
        <p:txBody>
          <a:bodyPr wrap="square" rtlCol="0">
            <a:spAutoFit/>
          </a:bodyPr>
          <a:lstStyle/>
          <a:p>
            <a:r>
              <a:rPr lang="en-US" sz="4375" b="1" dirty="0">
                <a:latin typeface="Arial" panose="020B0604020202020204" pitchFamily="34" charset="0"/>
                <a:cs typeface="Arial" panose="020B0604020202020204" pitchFamily="34" charset="0"/>
              </a:rPr>
              <a:t>Research Goal</a:t>
            </a:r>
          </a:p>
        </p:txBody>
      </p:sp>
      <p:sp>
        <p:nvSpPr>
          <p:cNvPr id="33" name="TextBox 32">
            <a:extLst>
              <a:ext uri="{FF2B5EF4-FFF2-40B4-BE49-F238E27FC236}">
                <a16:creationId xmlns:a16="http://schemas.microsoft.com/office/drawing/2014/main" id="{7418BA6E-2677-B748-A162-8B83DCDBD8E6}"/>
              </a:ext>
            </a:extLst>
          </p:cNvPr>
          <p:cNvSpPr txBox="1"/>
          <p:nvPr/>
        </p:nvSpPr>
        <p:spPr>
          <a:xfrm>
            <a:off x="1543250" y="19770521"/>
            <a:ext cx="10015338" cy="765594"/>
          </a:xfrm>
          <a:prstGeom prst="rect">
            <a:avLst/>
          </a:prstGeom>
          <a:noFill/>
        </p:spPr>
        <p:txBody>
          <a:bodyPr wrap="square" rtlCol="0">
            <a:spAutoFit/>
          </a:bodyPr>
          <a:lstStyle/>
          <a:p>
            <a:r>
              <a:rPr lang="en-US" sz="4375" b="1" dirty="0">
                <a:latin typeface="Arial" panose="020B0604020202020204" pitchFamily="34" charset="0"/>
                <a:cs typeface="Arial" panose="020B0604020202020204" pitchFamily="34" charset="0"/>
              </a:rPr>
              <a:t>Methods</a:t>
            </a:r>
          </a:p>
        </p:txBody>
      </p:sp>
      <p:sp>
        <p:nvSpPr>
          <p:cNvPr id="35" name="Rounded Rectangle 34">
            <a:extLst>
              <a:ext uri="{FF2B5EF4-FFF2-40B4-BE49-F238E27FC236}">
                <a16:creationId xmlns:a16="http://schemas.microsoft.com/office/drawing/2014/main" id="{992CF63D-2222-F94F-867D-42F630C136CA}"/>
              </a:ext>
            </a:extLst>
          </p:cNvPr>
          <p:cNvSpPr/>
          <p:nvPr/>
        </p:nvSpPr>
        <p:spPr>
          <a:xfrm>
            <a:off x="13487797" y="8458201"/>
            <a:ext cx="11429206" cy="23670490"/>
          </a:xfrm>
          <a:prstGeom prst="roundRect">
            <a:avLst>
              <a:gd name="adj" fmla="val 4654"/>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6" name="TextBox 35">
            <a:extLst>
              <a:ext uri="{FF2B5EF4-FFF2-40B4-BE49-F238E27FC236}">
                <a16:creationId xmlns:a16="http://schemas.microsoft.com/office/drawing/2014/main" id="{CCF86EF8-8330-824F-AEC3-40BA084A203D}"/>
              </a:ext>
            </a:extLst>
          </p:cNvPr>
          <p:cNvSpPr txBox="1"/>
          <p:nvPr/>
        </p:nvSpPr>
        <p:spPr>
          <a:xfrm>
            <a:off x="14170025" y="8664636"/>
            <a:ext cx="9501188" cy="765594"/>
          </a:xfrm>
          <a:prstGeom prst="rect">
            <a:avLst/>
          </a:prstGeom>
          <a:noFill/>
        </p:spPr>
        <p:txBody>
          <a:bodyPr wrap="square" rtlCol="0">
            <a:spAutoFit/>
          </a:bodyPr>
          <a:lstStyle/>
          <a:p>
            <a:r>
              <a:rPr lang="en-US" sz="4375" b="1" dirty="0">
                <a:latin typeface="Arial" panose="020B0604020202020204" pitchFamily="34" charset="0"/>
                <a:cs typeface="Arial" panose="020B0604020202020204" pitchFamily="34" charset="0"/>
              </a:rPr>
              <a:t>Figures and Results</a:t>
            </a:r>
          </a:p>
        </p:txBody>
      </p:sp>
      <p:sp>
        <p:nvSpPr>
          <p:cNvPr id="38" name="Rounded Rectangle 37">
            <a:extLst>
              <a:ext uri="{FF2B5EF4-FFF2-40B4-BE49-F238E27FC236}">
                <a16:creationId xmlns:a16="http://schemas.microsoft.com/office/drawing/2014/main" id="{74EE89AA-6B4C-A645-A875-735E9B5ECFDF}"/>
              </a:ext>
            </a:extLst>
          </p:cNvPr>
          <p:cNvSpPr/>
          <p:nvPr/>
        </p:nvSpPr>
        <p:spPr>
          <a:xfrm>
            <a:off x="25923347" y="8458201"/>
            <a:ext cx="11452158" cy="13059256"/>
          </a:xfrm>
          <a:prstGeom prst="roundRect">
            <a:avLst>
              <a:gd name="adj" fmla="val 4834"/>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9" name="TextBox 38">
            <a:extLst>
              <a:ext uri="{FF2B5EF4-FFF2-40B4-BE49-F238E27FC236}">
                <a16:creationId xmlns:a16="http://schemas.microsoft.com/office/drawing/2014/main" id="{72469223-559A-D34A-BE73-81C17CBC85E6}"/>
              </a:ext>
            </a:extLst>
          </p:cNvPr>
          <p:cNvSpPr txBox="1"/>
          <p:nvPr/>
        </p:nvSpPr>
        <p:spPr>
          <a:xfrm>
            <a:off x="26460251" y="8664636"/>
            <a:ext cx="9323586" cy="765594"/>
          </a:xfrm>
          <a:prstGeom prst="rect">
            <a:avLst/>
          </a:prstGeom>
          <a:noFill/>
        </p:spPr>
        <p:txBody>
          <a:bodyPr wrap="square" rtlCol="0">
            <a:spAutoFit/>
          </a:bodyPr>
          <a:lstStyle/>
          <a:p>
            <a:r>
              <a:rPr lang="en-US" sz="4375" b="1" dirty="0">
                <a:latin typeface="Arial" panose="020B0604020202020204" pitchFamily="34" charset="0"/>
                <a:cs typeface="Arial" panose="020B0604020202020204" pitchFamily="34" charset="0"/>
              </a:rPr>
              <a:t>Conclusion</a:t>
            </a:r>
          </a:p>
        </p:txBody>
      </p:sp>
      <p:sp>
        <p:nvSpPr>
          <p:cNvPr id="41" name="Rounded Rectangle 40">
            <a:extLst>
              <a:ext uri="{FF2B5EF4-FFF2-40B4-BE49-F238E27FC236}">
                <a16:creationId xmlns:a16="http://schemas.microsoft.com/office/drawing/2014/main" id="{4C15FDD0-072E-284C-B679-0CBC181EA921}"/>
              </a:ext>
            </a:extLst>
          </p:cNvPr>
          <p:cNvSpPr/>
          <p:nvPr/>
        </p:nvSpPr>
        <p:spPr>
          <a:xfrm>
            <a:off x="25946300" y="22090857"/>
            <a:ext cx="11452158" cy="4323292"/>
          </a:xfrm>
          <a:prstGeom prst="roundRect">
            <a:avLst>
              <a:gd name="adj" fmla="val 10741"/>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42" name="TextBox 41">
            <a:extLst>
              <a:ext uri="{FF2B5EF4-FFF2-40B4-BE49-F238E27FC236}">
                <a16:creationId xmlns:a16="http://schemas.microsoft.com/office/drawing/2014/main" id="{92FAF4AE-5CA8-F544-938A-8DCEA6D15313}"/>
              </a:ext>
            </a:extLst>
          </p:cNvPr>
          <p:cNvSpPr txBox="1"/>
          <p:nvPr/>
        </p:nvSpPr>
        <p:spPr>
          <a:xfrm>
            <a:off x="26483204" y="22297292"/>
            <a:ext cx="9323586" cy="765594"/>
          </a:xfrm>
          <a:prstGeom prst="rect">
            <a:avLst/>
          </a:prstGeom>
          <a:noFill/>
        </p:spPr>
        <p:txBody>
          <a:bodyPr wrap="square" rtlCol="0">
            <a:spAutoFit/>
          </a:bodyPr>
          <a:lstStyle/>
          <a:p>
            <a:r>
              <a:rPr lang="en-US" sz="4375" b="1" dirty="0">
                <a:latin typeface="Arial" panose="020B0604020202020204" pitchFamily="34" charset="0"/>
                <a:cs typeface="Arial" panose="020B0604020202020204" pitchFamily="34" charset="0"/>
              </a:rPr>
              <a:t>Acknowledgments</a:t>
            </a:r>
            <a:endParaRPr lang="en-US" sz="4375" dirty="0">
              <a:latin typeface="Arial" panose="020B0604020202020204" pitchFamily="34" charset="0"/>
              <a:cs typeface="Arial" panose="020B0604020202020204" pitchFamily="34" charset="0"/>
            </a:endParaRPr>
          </a:p>
        </p:txBody>
      </p:sp>
      <p:sp>
        <p:nvSpPr>
          <p:cNvPr id="43" name="Rounded Rectangle 42">
            <a:extLst>
              <a:ext uri="{FF2B5EF4-FFF2-40B4-BE49-F238E27FC236}">
                <a16:creationId xmlns:a16="http://schemas.microsoft.com/office/drawing/2014/main" id="{DBAAB73C-E5E6-114C-A9DA-575177C0B389}"/>
              </a:ext>
            </a:extLst>
          </p:cNvPr>
          <p:cNvSpPr/>
          <p:nvPr/>
        </p:nvSpPr>
        <p:spPr>
          <a:xfrm>
            <a:off x="25946300" y="26877170"/>
            <a:ext cx="11452158" cy="5167312"/>
          </a:xfrm>
          <a:prstGeom prst="roundRect">
            <a:avLst>
              <a:gd name="adj" fmla="val 8900"/>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44" name="TextBox 43">
            <a:extLst>
              <a:ext uri="{FF2B5EF4-FFF2-40B4-BE49-F238E27FC236}">
                <a16:creationId xmlns:a16="http://schemas.microsoft.com/office/drawing/2014/main" id="{64356E47-4A81-7D45-90D7-5903DFC81DAF}"/>
              </a:ext>
            </a:extLst>
          </p:cNvPr>
          <p:cNvSpPr txBox="1"/>
          <p:nvPr/>
        </p:nvSpPr>
        <p:spPr>
          <a:xfrm>
            <a:off x="26483204" y="27083605"/>
            <a:ext cx="9323586" cy="765594"/>
          </a:xfrm>
          <a:prstGeom prst="rect">
            <a:avLst/>
          </a:prstGeom>
          <a:noFill/>
        </p:spPr>
        <p:txBody>
          <a:bodyPr wrap="square" rtlCol="0">
            <a:spAutoFit/>
          </a:bodyPr>
          <a:lstStyle/>
          <a:p>
            <a:r>
              <a:rPr lang="en-US" sz="4375" b="1" dirty="0">
                <a:latin typeface="Arial" panose="020B0604020202020204" pitchFamily="34" charset="0"/>
                <a:cs typeface="Arial" panose="020B0604020202020204" pitchFamily="34" charset="0"/>
              </a:rPr>
              <a:t>References</a:t>
            </a:r>
          </a:p>
        </p:txBody>
      </p:sp>
      <p:sp>
        <p:nvSpPr>
          <p:cNvPr id="47" name="TextBox 46">
            <a:extLst>
              <a:ext uri="{FF2B5EF4-FFF2-40B4-BE49-F238E27FC236}">
                <a16:creationId xmlns:a16="http://schemas.microsoft.com/office/drawing/2014/main" id="{5B1CB227-8D1C-E348-84AD-06F18B6E4815}"/>
              </a:ext>
            </a:extLst>
          </p:cNvPr>
          <p:cNvSpPr txBox="1"/>
          <p:nvPr/>
        </p:nvSpPr>
        <p:spPr>
          <a:xfrm>
            <a:off x="1551002" y="9815513"/>
            <a:ext cx="10594961" cy="4761945"/>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Imintem quas porro debitis itius, nus id quat animus auda platust et imin perovitasped es ipsus mo maios eume di ut a dolupit, sequam, serio bea natis dolupta simperiae nate molorum eati ulparis magnieniam, to intotatur?</a:t>
            </a:r>
          </a:p>
          <a:p>
            <a:r>
              <a:rPr lang="en-US" sz="2334" dirty="0">
                <a:latin typeface="Arial" panose="020B0604020202020204" pitchFamily="34" charset="0"/>
                <a:cs typeface="Arial" panose="020B0604020202020204" pitchFamily="34" charset="0"/>
              </a:rPr>
              <a:t>Sunto into temperi aturerum et identio nsectatem quo dolorum fuga. Itiatur, quam vendus quodis reria volupienis con posto dolor sam debit experumet odit ut id molorrum que quam fuga. Et volorioraes alit, que plitati onemporro entorio rumendi simenimus mossimus re officit mo officae etur, volorem et optae. Ut ipsam esto temquas dolores sitiandi arum ipicien debisimus doluptatius.</a:t>
            </a:r>
          </a:p>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 oriaeperum iusaeped unt quis et ut abor ame alis utatur as senet a quibus dolutatur sedit aliam apienda versper feriti delia pa dolo quamus arum es endellu pisquia aditatur audam</a:t>
            </a:r>
          </a:p>
        </p:txBody>
      </p:sp>
      <p:sp>
        <p:nvSpPr>
          <p:cNvPr id="48" name="TextBox 47">
            <a:extLst>
              <a:ext uri="{FF2B5EF4-FFF2-40B4-BE49-F238E27FC236}">
                <a16:creationId xmlns:a16="http://schemas.microsoft.com/office/drawing/2014/main" id="{2EA8601F-31F3-C14A-BF17-B9C6854CA5E3}"/>
              </a:ext>
            </a:extLst>
          </p:cNvPr>
          <p:cNvSpPr txBox="1"/>
          <p:nvPr/>
        </p:nvSpPr>
        <p:spPr>
          <a:xfrm>
            <a:off x="1551002" y="17138211"/>
            <a:ext cx="10594961" cy="1529137"/>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Ugiatempore evenis rae doluptatum fugiam earchitiam dit, tempe susdam qui asimin et quissequam la ni ipsunt.</a:t>
            </a:r>
          </a:p>
          <a:p>
            <a:r>
              <a:rPr lang="en-US" sz="2334" dirty="0">
                <a:latin typeface="Arial" panose="020B0604020202020204" pitchFamily="34" charset="0"/>
                <a:cs typeface="Arial" panose="020B0604020202020204" pitchFamily="34" charset="0"/>
              </a:rPr>
              <a:t>Ditat que voluptat. Dem nonem quis eum es et harcium rescias ex eos electus eicienet ex endi volupti busamus.</a:t>
            </a:r>
          </a:p>
        </p:txBody>
      </p:sp>
      <p:sp>
        <p:nvSpPr>
          <p:cNvPr id="49" name="TextBox 48">
            <a:extLst>
              <a:ext uri="{FF2B5EF4-FFF2-40B4-BE49-F238E27FC236}">
                <a16:creationId xmlns:a16="http://schemas.microsoft.com/office/drawing/2014/main" id="{9D66091E-E47C-CF42-A22A-669CB4253806}"/>
              </a:ext>
            </a:extLst>
          </p:cNvPr>
          <p:cNvSpPr txBox="1"/>
          <p:nvPr/>
        </p:nvSpPr>
        <p:spPr>
          <a:xfrm>
            <a:off x="1551002" y="20921400"/>
            <a:ext cx="10594961" cy="1529137"/>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Ga. Oviduntusam exerum fugitat quae el exersperum qui corum sam sitas que officiat am el inust dunt mint ut vel il mintis es vel maxim dolupiet, aut quatur aborem quiae explitatur sum venihit quo con cusda volorum quia qui conessunt vel etur? Quis nullitae porunto mod maiorio ex es dolupis eum</a:t>
            </a:r>
          </a:p>
        </p:txBody>
      </p:sp>
      <p:sp>
        <p:nvSpPr>
          <p:cNvPr id="50" name="TextBox 49">
            <a:extLst>
              <a:ext uri="{FF2B5EF4-FFF2-40B4-BE49-F238E27FC236}">
                <a16:creationId xmlns:a16="http://schemas.microsoft.com/office/drawing/2014/main" id="{79C029F1-D5E2-A842-A19B-DC4969111E24}"/>
              </a:ext>
            </a:extLst>
          </p:cNvPr>
          <p:cNvSpPr txBox="1"/>
          <p:nvPr/>
        </p:nvSpPr>
        <p:spPr>
          <a:xfrm>
            <a:off x="26460252" y="17142974"/>
            <a:ext cx="10604846" cy="3684342"/>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Ga. Ro ium versperum re aut omnienderi sinvele stiam, cus eos sime sed que occupta temquia nobisciur? Quis dolenem oluptam ne nonessumqui doluptatem exeribus id eveliquam qui nisqui atet eiciunt.</a:t>
            </a:r>
          </a:p>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 oriaeperum iusaeped unt quis et ut abor ame alis utatur as senet a quibus dolutatur sedit aliam apienda versper feriti delia pa dolo quamus arum es endellu pisquia aditatur audam earupid quo quunt odigniscil earum verios nonsequam duciis et</a:t>
            </a:r>
          </a:p>
          <a:p>
            <a:endParaRPr lang="en-US" sz="2334" dirty="0">
              <a:latin typeface="Arial" panose="020B0604020202020204" pitchFamily="34" charset="0"/>
              <a:cs typeface="Arial" panose="020B0604020202020204" pitchFamily="34" charset="0"/>
            </a:endParaRPr>
          </a:p>
        </p:txBody>
      </p:sp>
      <p:sp>
        <p:nvSpPr>
          <p:cNvPr id="51" name="TextBox 50">
            <a:extLst>
              <a:ext uri="{FF2B5EF4-FFF2-40B4-BE49-F238E27FC236}">
                <a16:creationId xmlns:a16="http://schemas.microsoft.com/office/drawing/2014/main" id="{E1CD2C2A-F064-084C-B9FF-1CE5B53E4E32}"/>
              </a:ext>
            </a:extLst>
          </p:cNvPr>
          <p:cNvSpPr txBox="1"/>
          <p:nvPr/>
        </p:nvSpPr>
        <p:spPr>
          <a:xfrm>
            <a:off x="14001750" y="18910718"/>
            <a:ext cx="10540852" cy="2606739"/>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 oriaeperum iusaeped unt quis et ut abor ame alis utatur as senet a quibus dolutatur sedit aliam apienda versper feriti delia pa dolo quamus arum es endellu pisquia aditatur audam earupid quo quunt odigniscil earum verios nonsequam duciis et</a:t>
            </a:r>
          </a:p>
          <a:p>
            <a:endParaRPr lang="en-US" sz="2334" dirty="0">
              <a:latin typeface="Arial" panose="020B0604020202020204" pitchFamily="34" charset="0"/>
              <a:cs typeface="Arial" panose="020B0604020202020204" pitchFamily="34" charset="0"/>
            </a:endParaRPr>
          </a:p>
        </p:txBody>
      </p:sp>
      <p:sp>
        <p:nvSpPr>
          <p:cNvPr id="52" name="Rectangle 51">
            <a:extLst>
              <a:ext uri="{FF2B5EF4-FFF2-40B4-BE49-F238E27FC236}">
                <a16:creationId xmlns:a16="http://schemas.microsoft.com/office/drawing/2014/main" id="{4B05A019-717D-A648-A8DE-E62A37015CA2}"/>
              </a:ext>
            </a:extLst>
          </p:cNvPr>
          <p:cNvSpPr/>
          <p:nvPr/>
        </p:nvSpPr>
        <p:spPr>
          <a:xfrm>
            <a:off x="14001750" y="15475569"/>
            <a:ext cx="4795101" cy="296333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3" name="Rectangle 52">
            <a:extLst>
              <a:ext uri="{FF2B5EF4-FFF2-40B4-BE49-F238E27FC236}">
                <a16:creationId xmlns:a16="http://schemas.microsoft.com/office/drawing/2014/main" id="{868D2662-CE1B-CA4E-9C45-7BFADD8B478E}"/>
              </a:ext>
            </a:extLst>
          </p:cNvPr>
          <p:cNvSpPr/>
          <p:nvPr/>
        </p:nvSpPr>
        <p:spPr>
          <a:xfrm>
            <a:off x="14001750" y="21694333"/>
            <a:ext cx="10401300" cy="3857273"/>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4" name="TextBox 53">
            <a:extLst>
              <a:ext uri="{FF2B5EF4-FFF2-40B4-BE49-F238E27FC236}">
                <a16:creationId xmlns:a16="http://schemas.microsoft.com/office/drawing/2014/main" id="{F8C7482B-E913-3C49-AF7C-0ACF650610EA}"/>
              </a:ext>
            </a:extLst>
          </p:cNvPr>
          <p:cNvSpPr txBox="1"/>
          <p:nvPr/>
        </p:nvSpPr>
        <p:spPr>
          <a:xfrm>
            <a:off x="14001750" y="26022718"/>
            <a:ext cx="10540852" cy="5480346"/>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 oriaeperum iusaeped unt quis et ut abor ame alis utatur as senet a quibus dolutatur sedit aliam apienda versper feriti delia pa dolo quamus arum es endellu pisquia aditatur audam earupid quo quunt odigniscil earum verios nonsequam duciis et apienda versper feriti delia pa dolo quamus arum es endellu pisquia aditatur audam earupid quo quunt odigniscil earum verios nonsequam</a:t>
            </a:r>
          </a:p>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 oriaeperum iusaeped unt quis et ut abor ame alis utatur as senet a quibus dolutatur sedit aliam apienda versper feriti delia pa dolo quamus arum es endellu pisquia aditatur audam earupid quo quunt odigniscil earum verios nonsequam duciis et</a:t>
            </a:r>
          </a:p>
          <a:p>
            <a:endParaRPr lang="en-US" sz="2334" dirty="0">
              <a:latin typeface="Arial" panose="020B0604020202020204" pitchFamily="34" charset="0"/>
              <a:cs typeface="Arial" panose="020B0604020202020204" pitchFamily="34" charset="0"/>
            </a:endParaRPr>
          </a:p>
        </p:txBody>
      </p:sp>
      <p:sp>
        <p:nvSpPr>
          <p:cNvPr id="55" name="Rectangle 54">
            <a:extLst>
              <a:ext uri="{FF2B5EF4-FFF2-40B4-BE49-F238E27FC236}">
                <a16:creationId xmlns:a16="http://schemas.microsoft.com/office/drawing/2014/main" id="{932F4CD2-D53A-6945-A147-AA4161801A71}"/>
              </a:ext>
            </a:extLst>
          </p:cNvPr>
          <p:cNvSpPr/>
          <p:nvPr/>
        </p:nvSpPr>
        <p:spPr>
          <a:xfrm>
            <a:off x="26460251" y="9994108"/>
            <a:ext cx="10401300" cy="6700763"/>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6" name="Rectangle 55">
            <a:extLst>
              <a:ext uri="{FF2B5EF4-FFF2-40B4-BE49-F238E27FC236}">
                <a16:creationId xmlns:a16="http://schemas.microsoft.com/office/drawing/2014/main" id="{BB2032AF-3003-B24B-9A68-7D70AAA8A35C}"/>
              </a:ext>
            </a:extLst>
          </p:cNvPr>
          <p:cNvSpPr/>
          <p:nvPr/>
        </p:nvSpPr>
        <p:spPr>
          <a:xfrm>
            <a:off x="1551001" y="23037769"/>
            <a:ext cx="10401300" cy="842590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7" name="Rectangle 56">
            <a:extLst>
              <a:ext uri="{FF2B5EF4-FFF2-40B4-BE49-F238E27FC236}">
                <a16:creationId xmlns:a16="http://schemas.microsoft.com/office/drawing/2014/main" id="{1FED97EB-3F99-4046-B146-88CF814D5474}"/>
              </a:ext>
            </a:extLst>
          </p:cNvPr>
          <p:cNvSpPr/>
          <p:nvPr/>
        </p:nvSpPr>
        <p:spPr>
          <a:xfrm>
            <a:off x="14001750" y="9994107"/>
            <a:ext cx="10401298" cy="484477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8" name="Rectangle 57">
            <a:extLst>
              <a:ext uri="{FF2B5EF4-FFF2-40B4-BE49-F238E27FC236}">
                <a16:creationId xmlns:a16="http://schemas.microsoft.com/office/drawing/2014/main" id="{9A716952-6964-FF4F-943E-A4CCA63175C7}"/>
              </a:ext>
            </a:extLst>
          </p:cNvPr>
          <p:cNvSpPr/>
          <p:nvPr/>
        </p:nvSpPr>
        <p:spPr>
          <a:xfrm>
            <a:off x="19607950" y="15475569"/>
            <a:ext cx="4795101" cy="296333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37" name="TextBox 36">
            <a:extLst>
              <a:ext uri="{FF2B5EF4-FFF2-40B4-BE49-F238E27FC236}">
                <a16:creationId xmlns:a16="http://schemas.microsoft.com/office/drawing/2014/main" id="{1CB2525F-971E-E941-B2D3-728BCEFFCCFB}"/>
              </a:ext>
            </a:extLst>
          </p:cNvPr>
          <p:cNvSpPr txBox="1"/>
          <p:nvPr/>
        </p:nvSpPr>
        <p:spPr>
          <a:xfrm>
            <a:off x="1029295" y="3198284"/>
            <a:ext cx="24648914" cy="1277273"/>
          </a:xfrm>
          <a:prstGeom prst="rect">
            <a:avLst/>
          </a:prstGeom>
          <a:noFill/>
        </p:spPr>
        <p:txBody>
          <a:bodyPr wrap="square" rtlCol="0">
            <a:spAutoFit/>
          </a:bodyPr>
          <a:lstStyle/>
          <a:p>
            <a:r>
              <a:rPr lang="en-US" sz="7700" b="1" dirty="0">
                <a:solidFill>
                  <a:srgbClr val="4A2366"/>
                </a:solidFill>
                <a:latin typeface="Arial" panose="020B0604020202020204" pitchFamily="34" charset="0"/>
                <a:cs typeface="Arial" panose="020B0604020202020204" pitchFamily="34" charset="0"/>
              </a:rPr>
              <a:t>Title of Research Project (simple, no jargon)</a:t>
            </a:r>
            <a:endParaRPr lang="en-US" sz="7700" b="1" dirty="0">
              <a:solidFill>
                <a:srgbClr val="BF5700"/>
              </a:solidFill>
              <a:latin typeface="Arial" panose="020B0604020202020204" pitchFamily="34" charset="0"/>
              <a:cs typeface="Arial" panose="020B0604020202020204" pitchFamily="34" charset="0"/>
            </a:endParaRPr>
          </a:p>
        </p:txBody>
      </p:sp>
      <p:sp>
        <p:nvSpPr>
          <p:cNvPr id="40" name="TextBox 39">
            <a:extLst>
              <a:ext uri="{FF2B5EF4-FFF2-40B4-BE49-F238E27FC236}">
                <a16:creationId xmlns:a16="http://schemas.microsoft.com/office/drawing/2014/main" id="{5B415905-C185-1D48-A064-6465FD424184}"/>
              </a:ext>
            </a:extLst>
          </p:cNvPr>
          <p:cNvSpPr txBox="1"/>
          <p:nvPr/>
        </p:nvSpPr>
        <p:spPr>
          <a:xfrm>
            <a:off x="1029296" y="5918516"/>
            <a:ext cx="23513306" cy="1708160"/>
          </a:xfrm>
          <a:prstGeom prst="rect">
            <a:avLst/>
          </a:prstGeom>
          <a:noFill/>
        </p:spPr>
        <p:txBody>
          <a:bodyPr wrap="square" rtlCol="0">
            <a:spAutoFit/>
          </a:bodyPr>
          <a:lstStyle/>
          <a:p>
            <a:r>
              <a:rPr lang="en-US" sz="3500" dirty="0">
                <a:latin typeface="Arial" panose="020B0604020202020204" pitchFamily="34" charset="0"/>
                <a:cs typeface="Arial" panose="020B0604020202020204" pitchFamily="34" charset="0"/>
              </a:rPr>
              <a:t>[AUTHORS LINE] First Name Last Name</a:t>
            </a:r>
            <a:r>
              <a:rPr lang="en-US" sz="3500" baseline="30000" dirty="0">
                <a:latin typeface="Arial" panose="020B0604020202020204" pitchFamily="34" charset="0"/>
                <a:cs typeface="Arial" panose="020B0604020202020204" pitchFamily="34" charset="0"/>
              </a:rPr>
              <a:t>1</a:t>
            </a:r>
            <a:r>
              <a:rPr lang="en-US" sz="3500" dirty="0">
                <a:latin typeface="Arial" panose="020B0604020202020204" pitchFamily="34" charset="0"/>
                <a:cs typeface="Arial" panose="020B0604020202020204" pitchFamily="34" charset="0"/>
              </a:rPr>
              <a:t>, First Name Last Name</a:t>
            </a:r>
            <a:r>
              <a:rPr lang="en-US" sz="3500" baseline="30000" dirty="0">
                <a:latin typeface="Arial" panose="020B0604020202020204" pitchFamily="34" charset="0"/>
                <a:cs typeface="Arial" panose="020B0604020202020204" pitchFamily="34" charset="0"/>
              </a:rPr>
              <a:t>2</a:t>
            </a:r>
            <a:r>
              <a:rPr lang="en-US" sz="3500" dirty="0">
                <a:latin typeface="Arial" panose="020B0604020202020204" pitchFamily="34" charset="0"/>
                <a:cs typeface="Arial" panose="020B0604020202020204" pitchFamily="34" charset="0"/>
              </a:rPr>
              <a:t>, First Name Last Name</a:t>
            </a:r>
            <a:r>
              <a:rPr lang="en-US" sz="3500" baseline="30000" dirty="0">
                <a:latin typeface="Arial" panose="020B0604020202020204" pitchFamily="34" charset="0"/>
                <a:cs typeface="Arial" panose="020B0604020202020204" pitchFamily="34" charset="0"/>
              </a:rPr>
              <a:t>3</a:t>
            </a:r>
            <a:br>
              <a:rPr lang="en-US" sz="3500" dirty="0">
                <a:latin typeface="Arial" panose="020B0604020202020204" pitchFamily="34" charset="0"/>
                <a:cs typeface="Arial" panose="020B0604020202020204" pitchFamily="34" charset="0"/>
              </a:rPr>
            </a:br>
            <a:r>
              <a:rPr lang="en-US" sz="3500" dirty="0">
                <a:latin typeface="Arial" panose="020B0604020202020204" pitchFamily="34" charset="0"/>
                <a:cs typeface="Arial" panose="020B0604020202020204" pitchFamily="34" charset="0"/>
              </a:rPr>
              <a:t>[DEPT./SCHOOL LINE] </a:t>
            </a:r>
            <a:r>
              <a:rPr lang="en-US" sz="3500" baseline="30000" dirty="0">
                <a:latin typeface="Arial" panose="020B0604020202020204" pitchFamily="34" charset="0"/>
                <a:cs typeface="Arial" panose="020B0604020202020204" pitchFamily="34" charset="0"/>
              </a:rPr>
              <a:t>1</a:t>
            </a:r>
            <a:r>
              <a:rPr lang="en-US" sz="3500" dirty="0">
                <a:latin typeface="Arial" panose="020B0604020202020204" pitchFamily="34" charset="0"/>
                <a:cs typeface="Arial" panose="020B0604020202020204" pitchFamily="34" charset="0"/>
              </a:rPr>
              <a:t>Department of Integrative Biology, </a:t>
            </a:r>
            <a:r>
              <a:rPr lang="en-US" sz="3500" baseline="30000" dirty="0">
                <a:latin typeface="Arial" panose="020B0604020202020204" pitchFamily="34" charset="0"/>
                <a:cs typeface="Arial" panose="020B0604020202020204" pitchFamily="34" charset="0"/>
              </a:rPr>
              <a:t>2</a:t>
            </a:r>
            <a:r>
              <a:rPr lang="en-US" sz="3500" dirty="0">
                <a:latin typeface="Arial" panose="020B0604020202020204" pitchFamily="34" charset="0"/>
                <a:cs typeface="Arial" panose="020B0604020202020204" pitchFamily="34" charset="0"/>
              </a:rPr>
              <a:t>Department of Chemistry, College of Natural Sciences, Weber State University</a:t>
            </a:r>
          </a:p>
        </p:txBody>
      </p:sp>
      <p:sp>
        <p:nvSpPr>
          <p:cNvPr id="46" name="Rectangle 45">
            <a:extLst>
              <a:ext uri="{FF2B5EF4-FFF2-40B4-BE49-F238E27FC236}">
                <a16:creationId xmlns:a16="http://schemas.microsoft.com/office/drawing/2014/main" id="{D903B466-646C-2D4A-BD19-7AA4D5AE665B}"/>
              </a:ext>
            </a:extLst>
          </p:cNvPr>
          <p:cNvSpPr/>
          <p:nvPr/>
        </p:nvSpPr>
        <p:spPr>
          <a:xfrm>
            <a:off x="25946300" y="5047465"/>
            <a:ext cx="7707907" cy="243675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sp>
        <p:nvSpPr>
          <p:cNvPr id="59" name="Oval 58">
            <a:extLst>
              <a:ext uri="{FF2B5EF4-FFF2-40B4-BE49-F238E27FC236}">
                <a16:creationId xmlns:a16="http://schemas.microsoft.com/office/drawing/2014/main" id="{887E75FA-C034-2447-9AFA-253A4A8F5217}"/>
              </a:ext>
            </a:extLst>
          </p:cNvPr>
          <p:cNvSpPr/>
          <p:nvPr/>
        </p:nvSpPr>
        <p:spPr>
          <a:xfrm>
            <a:off x="34129265" y="5047465"/>
            <a:ext cx="3246240" cy="2410610"/>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pic>
        <p:nvPicPr>
          <p:cNvPr id="60" name="Picture 59">
            <a:extLst>
              <a:ext uri="{FF2B5EF4-FFF2-40B4-BE49-F238E27FC236}">
                <a16:creationId xmlns:a16="http://schemas.microsoft.com/office/drawing/2014/main" id="{2A69E758-4415-48B5-9034-BF563E2AA186}"/>
              </a:ext>
            </a:extLst>
          </p:cNvPr>
          <p:cNvPicPr>
            <a:picLocks noChangeAspect="1"/>
          </p:cNvPicPr>
          <p:nvPr/>
        </p:nvPicPr>
        <p:blipFill>
          <a:blip r:embed="rId2"/>
          <a:stretch>
            <a:fillRect/>
          </a:stretch>
        </p:blipFill>
        <p:spPr>
          <a:xfrm>
            <a:off x="25923347" y="3167805"/>
            <a:ext cx="9394750" cy="1896020"/>
          </a:xfrm>
          <a:prstGeom prst="rect">
            <a:avLst/>
          </a:prstGeom>
        </p:spPr>
      </p:pic>
    </p:spTree>
    <p:extLst>
      <p:ext uri="{BB962C8B-B14F-4D97-AF65-F5344CB8AC3E}">
        <p14:creationId xmlns:p14="http://schemas.microsoft.com/office/powerpoint/2010/main" val="41522923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21">
            <a:extLst>
              <a:ext uri="{FF2B5EF4-FFF2-40B4-BE49-F238E27FC236}">
                <a16:creationId xmlns:a16="http://schemas.microsoft.com/office/drawing/2014/main" id="{FB2FA725-0E4F-6742-8A91-62AB532AA724}"/>
              </a:ext>
            </a:extLst>
          </p:cNvPr>
          <p:cNvSpPr txBox="1"/>
          <p:nvPr/>
        </p:nvSpPr>
        <p:spPr>
          <a:xfrm>
            <a:off x="29432848" y="23339883"/>
            <a:ext cx="7632252" cy="2247538"/>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a:t>
            </a:r>
          </a:p>
        </p:txBody>
      </p:sp>
      <p:sp>
        <p:nvSpPr>
          <p:cNvPr id="25" name="TextBox 24">
            <a:extLst>
              <a:ext uri="{FF2B5EF4-FFF2-40B4-BE49-F238E27FC236}">
                <a16:creationId xmlns:a16="http://schemas.microsoft.com/office/drawing/2014/main" id="{6CCC9FD2-2D31-614C-9866-71CB153F7003}"/>
              </a:ext>
            </a:extLst>
          </p:cNvPr>
          <p:cNvSpPr txBox="1"/>
          <p:nvPr/>
        </p:nvSpPr>
        <p:spPr>
          <a:xfrm>
            <a:off x="29432848" y="28118257"/>
            <a:ext cx="7632252" cy="2965940"/>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 voles int odic tem nis dolorrum que cores doluptaturi</a:t>
            </a:r>
          </a:p>
        </p:txBody>
      </p:sp>
      <p:sp>
        <p:nvSpPr>
          <p:cNvPr id="26" name="Rounded Rectangle 25">
            <a:extLst>
              <a:ext uri="{FF2B5EF4-FFF2-40B4-BE49-F238E27FC236}">
                <a16:creationId xmlns:a16="http://schemas.microsoft.com/office/drawing/2014/main" id="{A383F541-946D-D243-A427-A19CCEAE5721}"/>
              </a:ext>
            </a:extLst>
          </p:cNvPr>
          <p:cNvSpPr/>
          <p:nvPr/>
        </p:nvSpPr>
        <p:spPr>
          <a:xfrm>
            <a:off x="1029296" y="8458201"/>
            <a:ext cx="8428831" cy="6810729"/>
          </a:xfrm>
          <a:prstGeom prst="roundRect">
            <a:avLst>
              <a:gd name="adj" fmla="val 7577"/>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28" name="TextBox 27">
            <a:extLst>
              <a:ext uri="{FF2B5EF4-FFF2-40B4-BE49-F238E27FC236}">
                <a16:creationId xmlns:a16="http://schemas.microsoft.com/office/drawing/2014/main" id="{BAA311BD-8E8A-214F-87E0-EF96785B9B94}"/>
              </a:ext>
            </a:extLst>
          </p:cNvPr>
          <p:cNvSpPr txBox="1"/>
          <p:nvPr/>
        </p:nvSpPr>
        <p:spPr>
          <a:xfrm>
            <a:off x="1578506" y="8664636"/>
            <a:ext cx="7171532" cy="765594"/>
          </a:xfrm>
          <a:prstGeom prst="rect">
            <a:avLst/>
          </a:prstGeom>
          <a:noFill/>
        </p:spPr>
        <p:txBody>
          <a:bodyPr wrap="square" rtlCol="0">
            <a:spAutoFit/>
          </a:bodyPr>
          <a:lstStyle/>
          <a:p>
            <a:r>
              <a:rPr lang="en-US" sz="4375" b="1" dirty="0">
                <a:latin typeface="Arial" panose="020B0604020202020204" pitchFamily="34" charset="0"/>
                <a:cs typeface="Arial" panose="020B0604020202020204" pitchFamily="34" charset="0"/>
              </a:rPr>
              <a:t>Introduction</a:t>
            </a:r>
          </a:p>
        </p:txBody>
      </p:sp>
      <p:sp>
        <p:nvSpPr>
          <p:cNvPr id="29" name="Rounded Rectangle 28">
            <a:extLst>
              <a:ext uri="{FF2B5EF4-FFF2-40B4-BE49-F238E27FC236}">
                <a16:creationId xmlns:a16="http://schemas.microsoft.com/office/drawing/2014/main" id="{5C11B6D1-1527-3346-87C7-47EBD5A34BD0}"/>
              </a:ext>
            </a:extLst>
          </p:cNvPr>
          <p:cNvSpPr/>
          <p:nvPr/>
        </p:nvSpPr>
        <p:spPr>
          <a:xfrm>
            <a:off x="1029296" y="15768638"/>
            <a:ext cx="8428831" cy="3283480"/>
          </a:xfrm>
          <a:prstGeom prst="roundRect">
            <a:avLst>
              <a:gd name="adj" fmla="val 15908"/>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0" name="TextBox 29">
            <a:extLst>
              <a:ext uri="{FF2B5EF4-FFF2-40B4-BE49-F238E27FC236}">
                <a16:creationId xmlns:a16="http://schemas.microsoft.com/office/drawing/2014/main" id="{2EB97797-2993-C44F-AC41-2516A998B026}"/>
              </a:ext>
            </a:extLst>
          </p:cNvPr>
          <p:cNvSpPr txBox="1"/>
          <p:nvPr/>
        </p:nvSpPr>
        <p:spPr>
          <a:xfrm>
            <a:off x="1578506" y="15975074"/>
            <a:ext cx="7171532" cy="765594"/>
          </a:xfrm>
          <a:prstGeom prst="rect">
            <a:avLst/>
          </a:prstGeom>
          <a:noFill/>
        </p:spPr>
        <p:txBody>
          <a:bodyPr wrap="square" rtlCol="0">
            <a:spAutoFit/>
          </a:bodyPr>
          <a:lstStyle/>
          <a:p>
            <a:r>
              <a:rPr lang="en-US" sz="4375" b="1" dirty="0">
                <a:latin typeface="Arial" panose="020B0604020202020204" pitchFamily="34" charset="0"/>
                <a:cs typeface="Arial" panose="020B0604020202020204" pitchFamily="34" charset="0"/>
              </a:rPr>
              <a:t>Research Goal</a:t>
            </a:r>
          </a:p>
        </p:txBody>
      </p:sp>
      <p:sp>
        <p:nvSpPr>
          <p:cNvPr id="31" name="Rounded Rectangle 30">
            <a:extLst>
              <a:ext uri="{FF2B5EF4-FFF2-40B4-BE49-F238E27FC236}">
                <a16:creationId xmlns:a16="http://schemas.microsoft.com/office/drawing/2014/main" id="{A51F871C-9A06-BE4E-BC12-0BB7624C01BD}"/>
              </a:ext>
            </a:extLst>
          </p:cNvPr>
          <p:cNvSpPr/>
          <p:nvPr/>
        </p:nvSpPr>
        <p:spPr>
          <a:xfrm>
            <a:off x="1029296" y="19507199"/>
            <a:ext cx="8428831" cy="12372110"/>
          </a:xfrm>
          <a:prstGeom prst="roundRect">
            <a:avLst>
              <a:gd name="adj" fmla="val 6325"/>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2" name="TextBox 31">
            <a:extLst>
              <a:ext uri="{FF2B5EF4-FFF2-40B4-BE49-F238E27FC236}">
                <a16:creationId xmlns:a16="http://schemas.microsoft.com/office/drawing/2014/main" id="{6935B1F8-8DC1-3345-B6F2-EFBF3560F7F7}"/>
              </a:ext>
            </a:extLst>
          </p:cNvPr>
          <p:cNvSpPr txBox="1"/>
          <p:nvPr/>
        </p:nvSpPr>
        <p:spPr>
          <a:xfrm>
            <a:off x="1578506" y="19713636"/>
            <a:ext cx="7171532" cy="765594"/>
          </a:xfrm>
          <a:prstGeom prst="rect">
            <a:avLst/>
          </a:prstGeom>
          <a:noFill/>
        </p:spPr>
        <p:txBody>
          <a:bodyPr wrap="square" rtlCol="0">
            <a:spAutoFit/>
          </a:bodyPr>
          <a:lstStyle/>
          <a:p>
            <a:r>
              <a:rPr lang="en-US" sz="4375" b="1" dirty="0">
                <a:latin typeface="Arial" panose="020B0604020202020204" pitchFamily="34" charset="0"/>
                <a:cs typeface="Arial" panose="020B0604020202020204" pitchFamily="34" charset="0"/>
              </a:rPr>
              <a:t>Methods</a:t>
            </a:r>
          </a:p>
        </p:txBody>
      </p:sp>
      <p:sp>
        <p:nvSpPr>
          <p:cNvPr id="33" name="Rounded Rectangle 32">
            <a:extLst>
              <a:ext uri="{FF2B5EF4-FFF2-40B4-BE49-F238E27FC236}">
                <a16:creationId xmlns:a16="http://schemas.microsoft.com/office/drawing/2014/main" id="{B75AC27A-FBCD-EE48-B6FE-09E481A25925}"/>
              </a:ext>
            </a:extLst>
          </p:cNvPr>
          <p:cNvSpPr/>
          <p:nvPr/>
        </p:nvSpPr>
        <p:spPr>
          <a:xfrm>
            <a:off x="10315179" y="8458200"/>
            <a:ext cx="17745274" cy="23421109"/>
          </a:xfrm>
          <a:prstGeom prst="roundRect">
            <a:avLst>
              <a:gd name="adj" fmla="val 2821"/>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BFD6DE6E-AA3D-484A-AC53-DB30718BA456}"/>
              </a:ext>
            </a:extLst>
          </p:cNvPr>
          <p:cNvSpPr txBox="1"/>
          <p:nvPr/>
        </p:nvSpPr>
        <p:spPr>
          <a:xfrm>
            <a:off x="10830521" y="8664636"/>
            <a:ext cx="7171532" cy="765594"/>
          </a:xfrm>
          <a:prstGeom prst="rect">
            <a:avLst/>
          </a:prstGeom>
          <a:noFill/>
        </p:spPr>
        <p:txBody>
          <a:bodyPr wrap="square" rtlCol="0">
            <a:spAutoFit/>
          </a:bodyPr>
          <a:lstStyle/>
          <a:p>
            <a:r>
              <a:rPr lang="en-US" sz="4375" b="1" dirty="0">
                <a:latin typeface="Arial" panose="020B0604020202020204" pitchFamily="34" charset="0"/>
                <a:cs typeface="Arial" panose="020B0604020202020204" pitchFamily="34" charset="0"/>
              </a:rPr>
              <a:t>Figures and Results</a:t>
            </a:r>
          </a:p>
        </p:txBody>
      </p:sp>
      <p:sp>
        <p:nvSpPr>
          <p:cNvPr id="35" name="Rounded Rectangle 34">
            <a:extLst>
              <a:ext uri="{FF2B5EF4-FFF2-40B4-BE49-F238E27FC236}">
                <a16:creationId xmlns:a16="http://schemas.microsoft.com/office/drawing/2014/main" id="{D4101E1B-E32F-CD46-8DA1-E347D7B6FDAB}"/>
              </a:ext>
            </a:extLst>
          </p:cNvPr>
          <p:cNvSpPr/>
          <p:nvPr/>
        </p:nvSpPr>
        <p:spPr>
          <a:xfrm>
            <a:off x="28917503" y="8458200"/>
            <a:ext cx="8458003" cy="13028277"/>
          </a:xfrm>
          <a:prstGeom prst="roundRect">
            <a:avLst>
              <a:gd name="adj" fmla="val 6326"/>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6" name="TextBox 35">
            <a:extLst>
              <a:ext uri="{FF2B5EF4-FFF2-40B4-BE49-F238E27FC236}">
                <a16:creationId xmlns:a16="http://schemas.microsoft.com/office/drawing/2014/main" id="{CEACD681-CF34-164E-8700-8D8876E95374}"/>
              </a:ext>
            </a:extLst>
          </p:cNvPr>
          <p:cNvSpPr txBox="1"/>
          <p:nvPr/>
        </p:nvSpPr>
        <p:spPr>
          <a:xfrm>
            <a:off x="29432846" y="8664636"/>
            <a:ext cx="6918524" cy="765594"/>
          </a:xfrm>
          <a:prstGeom prst="rect">
            <a:avLst/>
          </a:prstGeom>
          <a:noFill/>
        </p:spPr>
        <p:txBody>
          <a:bodyPr wrap="square" rtlCol="0">
            <a:spAutoFit/>
          </a:bodyPr>
          <a:lstStyle/>
          <a:p>
            <a:r>
              <a:rPr lang="en-US" sz="4375" b="1" dirty="0">
                <a:latin typeface="Arial" panose="020B0604020202020204" pitchFamily="34" charset="0"/>
                <a:cs typeface="Arial" panose="020B0604020202020204" pitchFamily="34" charset="0"/>
              </a:rPr>
              <a:t>Conclusion</a:t>
            </a:r>
          </a:p>
        </p:txBody>
      </p:sp>
      <p:sp>
        <p:nvSpPr>
          <p:cNvPr id="37" name="Rounded Rectangle 36">
            <a:extLst>
              <a:ext uri="{FF2B5EF4-FFF2-40B4-BE49-F238E27FC236}">
                <a16:creationId xmlns:a16="http://schemas.microsoft.com/office/drawing/2014/main" id="{FE32572D-75C4-8340-B97D-5BB931331AB9}"/>
              </a:ext>
            </a:extLst>
          </p:cNvPr>
          <p:cNvSpPr/>
          <p:nvPr/>
        </p:nvSpPr>
        <p:spPr>
          <a:xfrm>
            <a:off x="28917504" y="21949497"/>
            <a:ext cx="8458004" cy="4299480"/>
          </a:xfrm>
          <a:prstGeom prst="roundRect">
            <a:avLst>
              <a:gd name="adj" fmla="val 11553"/>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8" name="TextBox 37">
            <a:extLst>
              <a:ext uri="{FF2B5EF4-FFF2-40B4-BE49-F238E27FC236}">
                <a16:creationId xmlns:a16="http://schemas.microsoft.com/office/drawing/2014/main" id="{CA54FB6C-AD20-9443-B006-93DDABE0A2D6}"/>
              </a:ext>
            </a:extLst>
          </p:cNvPr>
          <p:cNvSpPr txBox="1"/>
          <p:nvPr/>
        </p:nvSpPr>
        <p:spPr>
          <a:xfrm>
            <a:off x="29432848" y="22155932"/>
            <a:ext cx="6886774" cy="765594"/>
          </a:xfrm>
          <a:prstGeom prst="rect">
            <a:avLst/>
          </a:prstGeom>
          <a:noFill/>
        </p:spPr>
        <p:txBody>
          <a:bodyPr wrap="square" rtlCol="0">
            <a:spAutoFit/>
          </a:bodyPr>
          <a:lstStyle/>
          <a:p>
            <a:r>
              <a:rPr lang="en-US" sz="4375" b="1" dirty="0">
                <a:latin typeface="Arial" panose="020B0604020202020204" pitchFamily="34" charset="0"/>
                <a:cs typeface="Arial" panose="020B0604020202020204" pitchFamily="34" charset="0"/>
              </a:rPr>
              <a:t>Acknowledgments</a:t>
            </a:r>
          </a:p>
        </p:txBody>
      </p:sp>
      <p:sp>
        <p:nvSpPr>
          <p:cNvPr id="39" name="Rounded Rectangle 38">
            <a:extLst>
              <a:ext uri="{FF2B5EF4-FFF2-40B4-BE49-F238E27FC236}">
                <a16:creationId xmlns:a16="http://schemas.microsoft.com/office/drawing/2014/main" id="{FF40C643-D9D9-8442-BE36-0266166A6CEE}"/>
              </a:ext>
            </a:extLst>
          </p:cNvPr>
          <p:cNvSpPr/>
          <p:nvPr/>
        </p:nvSpPr>
        <p:spPr>
          <a:xfrm>
            <a:off x="28917503" y="26711996"/>
            <a:ext cx="8458005" cy="5167313"/>
          </a:xfrm>
          <a:prstGeom prst="roundRect">
            <a:avLst>
              <a:gd name="adj" fmla="val 10224"/>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40" name="TextBox 39">
            <a:extLst>
              <a:ext uri="{FF2B5EF4-FFF2-40B4-BE49-F238E27FC236}">
                <a16:creationId xmlns:a16="http://schemas.microsoft.com/office/drawing/2014/main" id="{69598B29-010B-B54F-90AF-8B096193A351}"/>
              </a:ext>
            </a:extLst>
          </p:cNvPr>
          <p:cNvSpPr txBox="1"/>
          <p:nvPr/>
        </p:nvSpPr>
        <p:spPr>
          <a:xfrm>
            <a:off x="29432848" y="26918433"/>
            <a:ext cx="6886774" cy="765594"/>
          </a:xfrm>
          <a:prstGeom prst="rect">
            <a:avLst/>
          </a:prstGeom>
          <a:noFill/>
        </p:spPr>
        <p:txBody>
          <a:bodyPr wrap="square" rtlCol="0">
            <a:spAutoFit/>
          </a:bodyPr>
          <a:lstStyle/>
          <a:p>
            <a:r>
              <a:rPr lang="en-US" sz="4375" b="1" dirty="0">
                <a:latin typeface="Arial" panose="020B0604020202020204" pitchFamily="34" charset="0"/>
                <a:cs typeface="Arial" panose="020B0604020202020204" pitchFamily="34" charset="0"/>
              </a:rPr>
              <a:t>References</a:t>
            </a:r>
          </a:p>
        </p:txBody>
      </p:sp>
      <p:sp>
        <p:nvSpPr>
          <p:cNvPr id="49" name="TextBox 48">
            <a:extLst>
              <a:ext uri="{FF2B5EF4-FFF2-40B4-BE49-F238E27FC236}">
                <a16:creationId xmlns:a16="http://schemas.microsoft.com/office/drawing/2014/main" id="{9C1B7B98-5E03-D24A-BE1E-0F16C4D8D1C9}"/>
              </a:ext>
            </a:extLst>
          </p:cNvPr>
          <p:cNvSpPr txBox="1"/>
          <p:nvPr/>
        </p:nvSpPr>
        <p:spPr>
          <a:xfrm>
            <a:off x="1543249" y="9815513"/>
            <a:ext cx="7536956" cy="5121146"/>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Imintem quas porro debitis itius, nus id quat animus auda platust et imin perovitasped es ipsus mo maios eume di ut a dolupit, sequam, serio bea natis dolupta simperiae nate molorum eati ulparis magnieniam, to intotatur?</a:t>
            </a:r>
          </a:p>
          <a:p>
            <a:r>
              <a:rPr lang="en-US" sz="2334" dirty="0">
                <a:latin typeface="Arial" panose="020B0604020202020204" pitchFamily="34" charset="0"/>
                <a:cs typeface="Arial" panose="020B0604020202020204" pitchFamily="34" charset="0"/>
              </a:rPr>
              <a:t>Sunto into temperi aturerum et identio nsectatem quo dolorum fuga. Itiatur, quam vendus quodis reria volupienis con posto dolor sam debit experumet odit ut id molorrum que quam fuga. Et volorioraes alit, que plitati onemporro entorio rumendi simenimus mossimus re officit mo officae etur, volorem et optae. Ut ipsam esto temquas dolores sitiandi arum ipicien debisimus doluptatius.</a:t>
            </a:r>
          </a:p>
          <a:p>
            <a:r>
              <a:rPr lang="en-US" sz="2334" dirty="0">
                <a:latin typeface="Arial" panose="020B0604020202020204" pitchFamily="34" charset="0"/>
                <a:cs typeface="Arial" panose="020B0604020202020204" pitchFamily="34" charset="0"/>
              </a:rPr>
              <a:t>As verepe sectis enda</a:t>
            </a:r>
          </a:p>
        </p:txBody>
      </p:sp>
      <p:sp>
        <p:nvSpPr>
          <p:cNvPr id="50" name="TextBox 49">
            <a:extLst>
              <a:ext uri="{FF2B5EF4-FFF2-40B4-BE49-F238E27FC236}">
                <a16:creationId xmlns:a16="http://schemas.microsoft.com/office/drawing/2014/main" id="{B2837571-C12E-C646-BBA2-79B30EA0F7FD}"/>
              </a:ext>
            </a:extLst>
          </p:cNvPr>
          <p:cNvSpPr txBox="1"/>
          <p:nvPr/>
        </p:nvSpPr>
        <p:spPr>
          <a:xfrm>
            <a:off x="1543249" y="17138212"/>
            <a:ext cx="7536956" cy="1169936"/>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Ugiatempore evenis rae doluptatum fugiam earchitiam dit, tempe susdam qui asimin et quissequam la ni ipsunt.</a:t>
            </a:r>
          </a:p>
        </p:txBody>
      </p:sp>
      <p:sp>
        <p:nvSpPr>
          <p:cNvPr id="51" name="TextBox 50">
            <a:extLst>
              <a:ext uri="{FF2B5EF4-FFF2-40B4-BE49-F238E27FC236}">
                <a16:creationId xmlns:a16="http://schemas.microsoft.com/office/drawing/2014/main" id="{CC7A67C1-B415-AD4F-AE9A-B902573C400E}"/>
              </a:ext>
            </a:extLst>
          </p:cNvPr>
          <p:cNvSpPr txBox="1"/>
          <p:nvPr/>
        </p:nvSpPr>
        <p:spPr>
          <a:xfrm>
            <a:off x="1543249" y="20921400"/>
            <a:ext cx="7536956" cy="4402744"/>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Ga. Oviduntusam exerum fugitat quae el exersperum qui cusda volorum quia qui conessunt vel etur? Quis nullitae porunto mod maiorio ex es dolupis eum solupta</a:t>
            </a:r>
          </a:p>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 oriaeperum iusaeped unt quis et ut abor ame alis utatur as senet a quibus dolutatur sedit aliam apienda versper feriti delia pa dolo quamus arum es endellu pisquia aditatur audam earupid quo quunt odigniscil earum verios nonsequam duciis et</a:t>
            </a:r>
          </a:p>
          <a:p>
            <a:endParaRPr lang="en-US" sz="2334" dirty="0">
              <a:latin typeface="Arial" panose="020B0604020202020204" pitchFamily="34" charset="0"/>
              <a:cs typeface="Arial" panose="020B0604020202020204" pitchFamily="34" charset="0"/>
            </a:endParaRPr>
          </a:p>
        </p:txBody>
      </p:sp>
      <p:sp>
        <p:nvSpPr>
          <p:cNvPr id="52" name="TextBox 51">
            <a:extLst>
              <a:ext uri="{FF2B5EF4-FFF2-40B4-BE49-F238E27FC236}">
                <a16:creationId xmlns:a16="http://schemas.microsoft.com/office/drawing/2014/main" id="{D974B89B-F591-404C-8923-351FE99005E2}"/>
              </a:ext>
            </a:extLst>
          </p:cNvPr>
          <p:cNvSpPr txBox="1"/>
          <p:nvPr/>
        </p:nvSpPr>
        <p:spPr>
          <a:xfrm>
            <a:off x="29432846" y="16833205"/>
            <a:ext cx="7613645" cy="4402744"/>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a:t>
            </a:r>
          </a:p>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utatur as senet a quibus dolutatur sedit aliam apienda versper feriti delia pa dolo quamus arum es endellu pisquia aditatur audam earupid quo quunt odigniscil earum verios nonsequam duciis et</a:t>
            </a:r>
          </a:p>
          <a:p>
            <a:endParaRPr lang="en-US" sz="2334" dirty="0">
              <a:latin typeface="Arial" panose="020B0604020202020204" pitchFamily="34" charset="0"/>
              <a:cs typeface="Arial" panose="020B0604020202020204" pitchFamily="34" charset="0"/>
            </a:endParaRPr>
          </a:p>
        </p:txBody>
      </p:sp>
      <p:sp>
        <p:nvSpPr>
          <p:cNvPr id="53" name="Rectangle 52">
            <a:extLst>
              <a:ext uri="{FF2B5EF4-FFF2-40B4-BE49-F238E27FC236}">
                <a16:creationId xmlns:a16="http://schemas.microsoft.com/office/drawing/2014/main" id="{967D2903-45A5-964A-BAA0-F112D898BFCB}"/>
              </a:ext>
            </a:extLst>
          </p:cNvPr>
          <p:cNvSpPr/>
          <p:nvPr/>
        </p:nvSpPr>
        <p:spPr>
          <a:xfrm>
            <a:off x="10830523" y="17111164"/>
            <a:ext cx="5010808" cy="324587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4" name="Rectangle 53">
            <a:extLst>
              <a:ext uri="{FF2B5EF4-FFF2-40B4-BE49-F238E27FC236}">
                <a16:creationId xmlns:a16="http://schemas.microsoft.com/office/drawing/2014/main" id="{10FF7CD3-9314-6244-9839-D3002F51B495}"/>
              </a:ext>
            </a:extLst>
          </p:cNvPr>
          <p:cNvSpPr/>
          <p:nvPr/>
        </p:nvSpPr>
        <p:spPr>
          <a:xfrm>
            <a:off x="16683106" y="17111164"/>
            <a:ext cx="5010808" cy="324587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5" name="Rectangle 54">
            <a:extLst>
              <a:ext uri="{FF2B5EF4-FFF2-40B4-BE49-F238E27FC236}">
                <a16:creationId xmlns:a16="http://schemas.microsoft.com/office/drawing/2014/main" id="{F6E42E24-31F9-3A4C-828D-A12FBA8E3E31}"/>
              </a:ext>
            </a:extLst>
          </p:cNvPr>
          <p:cNvSpPr/>
          <p:nvPr/>
        </p:nvSpPr>
        <p:spPr>
          <a:xfrm>
            <a:off x="10830522" y="24695864"/>
            <a:ext cx="16715976" cy="6388333"/>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6" name="Rectangle 55">
            <a:extLst>
              <a:ext uri="{FF2B5EF4-FFF2-40B4-BE49-F238E27FC236}">
                <a16:creationId xmlns:a16="http://schemas.microsoft.com/office/drawing/2014/main" id="{46BB6CFD-0D43-0B4E-ACC1-2AB4328E3A18}"/>
              </a:ext>
            </a:extLst>
          </p:cNvPr>
          <p:cNvSpPr/>
          <p:nvPr/>
        </p:nvSpPr>
        <p:spPr>
          <a:xfrm>
            <a:off x="22535690" y="17111164"/>
            <a:ext cx="5010808" cy="324587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7" name="TextBox 56">
            <a:extLst>
              <a:ext uri="{FF2B5EF4-FFF2-40B4-BE49-F238E27FC236}">
                <a16:creationId xmlns:a16="http://schemas.microsoft.com/office/drawing/2014/main" id="{0E837654-5EE5-1A47-A0C0-72380736D76D}"/>
              </a:ext>
            </a:extLst>
          </p:cNvPr>
          <p:cNvSpPr txBox="1"/>
          <p:nvPr/>
        </p:nvSpPr>
        <p:spPr>
          <a:xfrm>
            <a:off x="10830521" y="20690410"/>
            <a:ext cx="16893874" cy="3684342"/>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Imintem quas porro debitis itius, nus id quat animus auda platust et imin perovitasped es ipsus mo maios eume di ut a dolupit, sequam, serio bea natis dolupta simperiae nate molorum eati ulparis magnieniam, to intotatur?</a:t>
            </a:r>
          </a:p>
          <a:p>
            <a:r>
              <a:rPr lang="en-US" sz="2334" dirty="0">
                <a:latin typeface="Arial" panose="020B0604020202020204" pitchFamily="34" charset="0"/>
                <a:cs typeface="Arial" panose="020B0604020202020204" pitchFamily="34" charset="0"/>
              </a:rPr>
              <a:t>Sunto into temperi aturerum et identio nsectatem quo dolorum fuga. Itiatur, quam vendus quodis reria volupienis con posto dolor sam debit experumet odit ut id molorrum que quam fuga. Et volorioraes alit, que plitati onemporro entorio rumendi simenimus mossimus re officit mo officae etur, volorem et optae. Ut ipsam esto temquas dolores sitiandi arum ipicien debisimus doluptatius.</a:t>
            </a:r>
          </a:p>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 oriaeperum iusaeped unt quis et ut abor ame alis utatur as senet a quibus dolutatur sedit aliam apienda versper feriti delia pa dolo quamus arum es endellu pisquia aditatur audam earupid quo quunt odigniscil earum verios nonsequam duciis et</a:t>
            </a:r>
          </a:p>
        </p:txBody>
      </p:sp>
      <p:sp>
        <p:nvSpPr>
          <p:cNvPr id="58" name="Rectangle 57">
            <a:extLst>
              <a:ext uri="{FF2B5EF4-FFF2-40B4-BE49-F238E27FC236}">
                <a16:creationId xmlns:a16="http://schemas.microsoft.com/office/drawing/2014/main" id="{A66E325E-A94D-E341-AED4-0C2BB55B55D2}"/>
              </a:ext>
            </a:extLst>
          </p:cNvPr>
          <p:cNvSpPr/>
          <p:nvPr/>
        </p:nvSpPr>
        <p:spPr>
          <a:xfrm>
            <a:off x="1463809" y="25324144"/>
            <a:ext cx="7400925" cy="5637112"/>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9" name="Rectangle 58">
            <a:extLst>
              <a:ext uri="{FF2B5EF4-FFF2-40B4-BE49-F238E27FC236}">
                <a16:creationId xmlns:a16="http://schemas.microsoft.com/office/drawing/2014/main" id="{E120C8C0-5033-4147-A61D-959DDD25F8EA}"/>
              </a:ext>
            </a:extLst>
          </p:cNvPr>
          <p:cNvSpPr/>
          <p:nvPr/>
        </p:nvSpPr>
        <p:spPr>
          <a:xfrm>
            <a:off x="29432844" y="9994108"/>
            <a:ext cx="7428707" cy="6700763"/>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0" name="Rectangle 59">
            <a:extLst>
              <a:ext uri="{FF2B5EF4-FFF2-40B4-BE49-F238E27FC236}">
                <a16:creationId xmlns:a16="http://schemas.microsoft.com/office/drawing/2014/main" id="{27418FAE-56C4-F242-8E0B-BCE4CFE0E869}"/>
              </a:ext>
            </a:extLst>
          </p:cNvPr>
          <p:cNvSpPr/>
          <p:nvPr/>
        </p:nvSpPr>
        <p:spPr>
          <a:xfrm>
            <a:off x="10830521" y="9994107"/>
            <a:ext cx="16715976" cy="670076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43" name="TextBox 42">
            <a:extLst>
              <a:ext uri="{FF2B5EF4-FFF2-40B4-BE49-F238E27FC236}">
                <a16:creationId xmlns:a16="http://schemas.microsoft.com/office/drawing/2014/main" id="{E6B790EF-A307-594D-9C38-98F8A001C7FF}"/>
              </a:ext>
            </a:extLst>
          </p:cNvPr>
          <p:cNvSpPr txBox="1"/>
          <p:nvPr/>
        </p:nvSpPr>
        <p:spPr>
          <a:xfrm>
            <a:off x="1029295" y="3198284"/>
            <a:ext cx="24648914" cy="1277273"/>
          </a:xfrm>
          <a:prstGeom prst="rect">
            <a:avLst/>
          </a:prstGeom>
          <a:noFill/>
        </p:spPr>
        <p:txBody>
          <a:bodyPr wrap="square" rtlCol="0">
            <a:spAutoFit/>
          </a:bodyPr>
          <a:lstStyle/>
          <a:p>
            <a:r>
              <a:rPr lang="en-US" sz="7700" b="1" dirty="0">
                <a:solidFill>
                  <a:srgbClr val="4A2366"/>
                </a:solidFill>
                <a:latin typeface="Arial" panose="020B0604020202020204" pitchFamily="34" charset="0"/>
                <a:cs typeface="Arial" panose="020B0604020202020204" pitchFamily="34" charset="0"/>
              </a:rPr>
              <a:t>Title of Research Project (simple, no jargon)</a:t>
            </a:r>
            <a:endParaRPr lang="en-US" sz="7700" b="1" dirty="0">
              <a:solidFill>
                <a:srgbClr val="BF5700"/>
              </a:solidFill>
              <a:latin typeface="Arial" panose="020B0604020202020204" pitchFamily="34" charset="0"/>
              <a:cs typeface="Arial" panose="020B0604020202020204" pitchFamily="34" charset="0"/>
            </a:endParaRPr>
          </a:p>
        </p:txBody>
      </p:sp>
      <p:sp>
        <p:nvSpPr>
          <p:cNvPr id="44" name="TextBox 43">
            <a:extLst>
              <a:ext uri="{FF2B5EF4-FFF2-40B4-BE49-F238E27FC236}">
                <a16:creationId xmlns:a16="http://schemas.microsoft.com/office/drawing/2014/main" id="{9A333BB2-CB62-B04E-AB7B-3674C2E98AC5}"/>
              </a:ext>
            </a:extLst>
          </p:cNvPr>
          <p:cNvSpPr txBox="1"/>
          <p:nvPr/>
        </p:nvSpPr>
        <p:spPr>
          <a:xfrm>
            <a:off x="1029296" y="5918516"/>
            <a:ext cx="23513306" cy="1708160"/>
          </a:xfrm>
          <a:prstGeom prst="rect">
            <a:avLst/>
          </a:prstGeom>
          <a:noFill/>
        </p:spPr>
        <p:txBody>
          <a:bodyPr wrap="square" rtlCol="0">
            <a:spAutoFit/>
          </a:bodyPr>
          <a:lstStyle/>
          <a:p>
            <a:r>
              <a:rPr lang="en-US" sz="3500" dirty="0">
                <a:latin typeface="Arial" panose="020B0604020202020204" pitchFamily="34" charset="0"/>
                <a:cs typeface="Arial" panose="020B0604020202020204" pitchFamily="34" charset="0"/>
              </a:rPr>
              <a:t>[AUTHORS LINE] First Name Last Name</a:t>
            </a:r>
            <a:r>
              <a:rPr lang="en-US" sz="3500" baseline="30000" dirty="0">
                <a:latin typeface="Arial" panose="020B0604020202020204" pitchFamily="34" charset="0"/>
                <a:cs typeface="Arial" panose="020B0604020202020204" pitchFamily="34" charset="0"/>
              </a:rPr>
              <a:t>1</a:t>
            </a:r>
            <a:r>
              <a:rPr lang="en-US" sz="3500" dirty="0">
                <a:latin typeface="Arial" panose="020B0604020202020204" pitchFamily="34" charset="0"/>
                <a:cs typeface="Arial" panose="020B0604020202020204" pitchFamily="34" charset="0"/>
              </a:rPr>
              <a:t>, First Name Last Name</a:t>
            </a:r>
            <a:r>
              <a:rPr lang="en-US" sz="3500" baseline="30000" dirty="0">
                <a:latin typeface="Arial" panose="020B0604020202020204" pitchFamily="34" charset="0"/>
                <a:cs typeface="Arial" panose="020B0604020202020204" pitchFamily="34" charset="0"/>
              </a:rPr>
              <a:t>2</a:t>
            </a:r>
            <a:r>
              <a:rPr lang="en-US" sz="3500" dirty="0">
                <a:latin typeface="Arial" panose="020B0604020202020204" pitchFamily="34" charset="0"/>
                <a:cs typeface="Arial" panose="020B0604020202020204" pitchFamily="34" charset="0"/>
              </a:rPr>
              <a:t>, First Name Last Name</a:t>
            </a:r>
            <a:r>
              <a:rPr lang="en-US" sz="3500" baseline="30000" dirty="0">
                <a:latin typeface="Arial" panose="020B0604020202020204" pitchFamily="34" charset="0"/>
                <a:cs typeface="Arial" panose="020B0604020202020204" pitchFamily="34" charset="0"/>
              </a:rPr>
              <a:t>3</a:t>
            </a:r>
            <a:br>
              <a:rPr lang="en-US" sz="3500" dirty="0">
                <a:latin typeface="Arial" panose="020B0604020202020204" pitchFamily="34" charset="0"/>
                <a:cs typeface="Arial" panose="020B0604020202020204" pitchFamily="34" charset="0"/>
              </a:rPr>
            </a:br>
            <a:r>
              <a:rPr lang="en-US" sz="3500" dirty="0">
                <a:latin typeface="Arial" panose="020B0604020202020204" pitchFamily="34" charset="0"/>
                <a:cs typeface="Arial" panose="020B0604020202020204" pitchFamily="34" charset="0"/>
              </a:rPr>
              <a:t>[DEPT./SCHOOL LINE] </a:t>
            </a:r>
            <a:r>
              <a:rPr lang="en-US" sz="3500" baseline="30000" dirty="0">
                <a:latin typeface="Arial" panose="020B0604020202020204" pitchFamily="34" charset="0"/>
                <a:cs typeface="Arial" panose="020B0604020202020204" pitchFamily="34" charset="0"/>
              </a:rPr>
              <a:t>1</a:t>
            </a:r>
            <a:r>
              <a:rPr lang="en-US" sz="3500" dirty="0">
                <a:latin typeface="Arial" panose="020B0604020202020204" pitchFamily="34" charset="0"/>
                <a:cs typeface="Arial" panose="020B0604020202020204" pitchFamily="34" charset="0"/>
              </a:rPr>
              <a:t>Department of Integrative Biology, </a:t>
            </a:r>
            <a:r>
              <a:rPr lang="en-US" sz="3500" baseline="30000" dirty="0">
                <a:latin typeface="Arial" panose="020B0604020202020204" pitchFamily="34" charset="0"/>
                <a:cs typeface="Arial" panose="020B0604020202020204" pitchFamily="34" charset="0"/>
              </a:rPr>
              <a:t>2</a:t>
            </a:r>
            <a:r>
              <a:rPr lang="en-US" sz="3500" dirty="0">
                <a:latin typeface="Arial" panose="020B0604020202020204" pitchFamily="34" charset="0"/>
                <a:cs typeface="Arial" panose="020B0604020202020204" pitchFamily="34" charset="0"/>
              </a:rPr>
              <a:t>Department of Chemistry, College of Natural Sciences, Weber State University</a:t>
            </a:r>
          </a:p>
        </p:txBody>
      </p:sp>
      <p:sp>
        <p:nvSpPr>
          <p:cNvPr id="46" name="Rectangle 45">
            <a:extLst>
              <a:ext uri="{FF2B5EF4-FFF2-40B4-BE49-F238E27FC236}">
                <a16:creationId xmlns:a16="http://schemas.microsoft.com/office/drawing/2014/main" id="{A9E73861-EBA5-CB4C-86BE-FB0C0C469600}"/>
              </a:ext>
            </a:extLst>
          </p:cNvPr>
          <p:cNvSpPr/>
          <p:nvPr/>
        </p:nvSpPr>
        <p:spPr>
          <a:xfrm>
            <a:off x="25946300" y="5047465"/>
            <a:ext cx="7707907" cy="243675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sp>
        <p:nvSpPr>
          <p:cNvPr id="47" name="Oval 46">
            <a:extLst>
              <a:ext uri="{FF2B5EF4-FFF2-40B4-BE49-F238E27FC236}">
                <a16:creationId xmlns:a16="http://schemas.microsoft.com/office/drawing/2014/main" id="{D1D49D1D-E908-5145-B6B4-5DDABD134694}"/>
              </a:ext>
            </a:extLst>
          </p:cNvPr>
          <p:cNvSpPr/>
          <p:nvPr/>
        </p:nvSpPr>
        <p:spPr>
          <a:xfrm>
            <a:off x="34129265" y="5047465"/>
            <a:ext cx="3246240" cy="2410610"/>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pic>
        <p:nvPicPr>
          <p:cNvPr id="41" name="Picture 40">
            <a:extLst>
              <a:ext uri="{FF2B5EF4-FFF2-40B4-BE49-F238E27FC236}">
                <a16:creationId xmlns:a16="http://schemas.microsoft.com/office/drawing/2014/main" id="{3F0150FE-D779-4FE0-AF87-28A936E9D9E8}"/>
              </a:ext>
            </a:extLst>
          </p:cNvPr>
          <p:cNvPicPr>
            <a:picLocks noChangeAspect="1"/>
          </p:cNvPicPr>
          <p:nvPr/>
        </p:nvPicPr>
        <p:blipFill>
          <a:blip r:embed="rId2"/>
          <a:stretch>
            <a:fillRect/>
          </a:stretch>
        </p:blipFill>
        <p:spPr>
          <a:xfrm>
            <a:off x="25946300" y="3022702"/>
            <a:ext cx="9394750" cy="1896020"/>
          </a:xfrm>
          <a:prstGeom prst="rect">
            <a:avLst/>
          </a:prstGeom>
        </p:spPr>
      </p:pic>
    </p:spTree>
    <p:extLst>
      <p:ext uri="{BB962C8B-B14F-4D97-AF65-F5344CB8AC3E}">
        <p14:creationId xmlns:p14="http://schemas.microsoft.com/office/powerpoint/2010/main" val="24956914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21">
            <a:extLst>
              <a:ext uri="{FF2B5EF4-FFF2-40B4-BE49-F238E27FC236}">
                <a16:creationId xmlns:a16="http://schemas.microsoft.com/office/drawing/2014/main" id="{FB2FA725-0E4F-6742-8A91-62AB532AA724}"/>
              </a:ext>
            </a:extLst>
          </p:cNvPr>
          <p:cNvSpPr txBox="1"/>
          <p:nvPr/>
        </p:nvSpPr>
        <p:spPr>
          <a:xfrm>
            <a:off x="29432846" y="23376180"/>
            <a:ext cx="6938367" cy="2247538"/>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a:t>
            </a:r>
          </a:p>
        </p:txBody>
      </p:sp>
      <p:sp>
        <p:nvSpPr>
          <p:cNvPr id="25" name="TextBox 24">
            <a:extLst>
              <a:ext uri="{FF2B5EF4-FFF2-40B4-BE49-F238E27FC236}">
                <a16:creationId xmlns:a16="http://schemas.microsoft.com/office/drawing/2014/main" id="{6CCC9FD2-2D31-614C-9866-71CB153F7003}"/>
              </a:ext>
            </a:extLst>
          </p:cNvPr>
          <p:cNvSpPr txBox="1"/>
          <p:nvPr/>
        </p:nvSpPr>
        <p:spPr>
          <a:xfrm>
            <a:off x="29432846" y="28154555"/>
            <a:ext cx="6938367" cy="3325141"/>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 voles int odic tem nis dolorrum que cores doluptaturi</a:t>
            </a:r>
          </a:p>
        </p:txBody>
      </p:sp>
      <p:sp>
        <p:nvSpPr>
          <p:cNvPr id="29" name="Rounded Rectangle 28">
            <a:extLst>
              <a:ext uri="{FF2B5EF4-FFF2-40B4-BE49-F238E27FC236}">
                <a16:creationId xmlns:a16="http://schemas.microsoft.com/office/drawing/2014/main" id="{82A376D1-ABE3-AC49-9A0F-F6C01455609D}"/>
              </a:ext>
            </a:extLst>
          </p:cNvPr>
          <p:cNvSpPr/>
          <p:nvPr/>
        </p:nvSpPr>
        <p:spPr>
          <a:xfrm>
            <a:off x="1029296" y="8458201"/>
            <a:ext cx="8428831" cy="18290094"/>
          </a:xfrm>
          <a:prstGeom prst="roundRect">
            <a:avLst>
              <a:gd name="adj" fmla="val 6117"/>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0" name="TextBox 29">
            <a:extLst>
              <a:ext uri="{FF2B5EF4-FFF2-40B4-BE49-F238E27FC236}">
                <a16:creationId xmlns:a16="http://schemas.microsoft.com/office/drawing/2014/main" id="{9375E96C-7B58-FD4E-972D-71A9A4A81893}"/>
              </a:ext>
            </a:extLst>
          </p:cNvPr>
          <p:cNvSpPr txBox="1"/>
          <p:nvPr/>
        </p:nvSpPr>
        <p:spPr>
          <a:xfrm>
            <a:off x="1543250" y="8664636"/>
            <a:ext cx="7171532" cy="765594"/>
          </a:xfrm>
          <a:prstGeom prst="rect">
            <a:avLst/>
          </a:prstGeom>
          <a:noFill/>
        </p:spPr>
        <p:txBody>
          <a:bodyPr wrap="square" rtlCol="0">
            <a:spAutoFit/>
          </a:bodyPr>
          <a:lstStyle/>
          <a:p>
            <a:r>
              <a:rPr lang="en-US" sz="4375" b="1" dirty="0">
                <a:latin typeface="Arial" panose="020B0604020202020204" pitchFamily="34" charset="0"/>
                <a:cs typeface="Arial" panose="020B0604020202020204" pitchFamily="34" charset="0"/>
              </a:rPr>
              <a:t>Introduction</a:t>
            </a:r>
          </a:p>
        </p:txBody>
      </p:sp>
      <p:sp>
        <p:nvSpPr>
          <p:cNvPr id="31" name="Rounded Rectangle 30">
            <a:extLst>
              <a:ext uri="{FF2B5EF4-FFF2-40B4-BE49-F238E27FC236}">
                <a16:creationId xmlns:a16="http://schemas.microsoft.com/office/drawing/2014/main" id="{A1DE9566-7971-0842-853A-DE74406291AB}"/>
              </a:ext>
            </a:extLst>
          </p:cNvPr>
          <p:cNvSpPr/>
          <p:nvPr/>
        </p:nvSpPr>
        <p:spPr>
          <a:xfrm>
            <a:off x="979820" y="27223401"/>
            <a:ext cx="8428831" cy="4691061"/>
          </a:xfrm>
          <a:prstGeom prst="roundRect">
            <a:avLst>
              <a:gd name="adj" fmla="val 10857"/>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2" name="TextBox 31">
            <a:extLst>
              <a:ext uri="{FF2B5EF4-FFF2-40B4-BE49-F238E27FC236}">
                <a16:creationId xmlns:a16="http://schemas.microsoft.com/office/drawing/2014/main" id="{7BF4A075-105D-984B-94C5-39A128B27A95}"/>
              </a:ext>
            </a:extLst>
          </p:cNvPr>
          <p:cNvSpPr txBox="1"/>
          <p:nvPr/>
        </p:nvSpPr>
        <p:spPr>
          <a:xfrm>
            <a:off x="1543250" y="27429836"/>
            <a:ext cx="7171532" cy="765594"/>
          </a:xfrm>
          <a:prstGeom prst="rect">
            <a:avLst/>
          </a:prstGeom>
          <a:noFill/>
        </p:spPr>
        <p:txBody>
          <a:bodyPr wrap="square" rtlCol="0">
            <a:spAutoFit/>
          </a:bodyPr>
          <a:lstStyle/>
          <a:p>
            <a:r>
              <a:rPr lang="en-US" sz="4375" b="1" dirty="0">
                <a:latin typeface="Arial" panose="020B0604020202020204" pitchFamily="34" charset="0"/>
                <a:cs typeface="Arial" panose="020B0604020202020204" pitchFamily="34" charset="0"/>
              </a:rPr>
              <a:t>Research Goal</a:t>
            </a:r>
          </a:p>
        </p:txBody>
      </p:sp>
      <p:sp>
        <p:nvSpPr>
          <p:cNvPr id="33" name="Rounded Rectangle 32">
            <a:extLst>
              <a:ext uri="{FF2B5EF4-FFF2-40B4-BE49-F238E27FC236}">
                <a16:creationId xmlns:a16="http://schemas.microsoft.com/office/drawing/2014/main" id="{67746259-ED08-D544-A85A-971F14A37476}"/>
              </a:ext>
            </a:extLst>
          </p:cNvPr>
          <p:cNvSpPr/>
          <p:nvPr/>
        </p:nvSpPr>
        <p:spPr>
          <a:xfrm>
            <a:off x="10315179" y="8458202"/>
            <a:ext cx="17745274" cy="7347019"/>
          </a:xfrm>
          <a:prstGeom prst="roundRect">
            <a:avLst>
              <a:gd name="adj" fmla="val 10006"/>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9DBA06A1-C0E8-354D-8494-CF6D551CA90B}"/>
              </a:ext>
            </a:extLst>
          </p:cNvPr>
          <p:cNvSpPr txBox="1"/>
          <p:nvPr/>
        </p:nvSpPr>
        <p:spPr>
          <a:xfrm>
            <a:off x="10830521" y="8664636"/>
            <a:ext cx="7171532" cy="765594"/>
          </a:xfrm>
          <a:prstGeom prst="rect">
            <a:avLst/>
          </a:prstGeom>
          <a:noFill/>
        </p:spPr>
        <p:txBody>
          <a:bodyPr wrap="square" rtlCol="0">
            <a:spAutoFit/>
          </a:bodyPr>
          <a:lstStyle/>
          <a:p>
            <a:r>
              <a:rPr lang="en-US" sz="4375" b="1" dirty="0">
                <a:latin typeface="Arial" panose="020B0604020202020204" pitchFamily="34" charset="0"/>
                <a:cs typeface="Arial" panose="020B0604020202020204" pitchFamily="34" charset="0"/>
              </a:rPr>
              <a:t>Methods</a:t>
            </a:r>
          </a:p>
        </p:txBody>
      </p:sp>
      <p:sp>
        <p:nvSpPr>
          <p:cNvPr id="35" name="Rounded Rectangle 34">
            <a:extLst>
              <a:ext uri="{FF2B5EF4-FFF2-40B4-BE49-F238E27FC236}">
                <a16:creationId xmlns:a16="http://schemas.microsoft.com/office/drawing/2014/main" id="{F26E6A80-1468-1C4F-A989-00B779C5FFD7}"/>
              </a:ext>
            </a:extLst>
          </p:cNvPr>
          <p:cNvSpPr/>
          <p:nvPr/>
        </p:nvSpPr>
        <p:spPr>
          <a:xfrm>
            <a:off x="10271593" y="16312213"/>
            <a:ext cx="8470504" cy="15621000"/>
          </a:xfrm>
          <a:prstGeom prst="roundRect">
            <a:avLst>
              <a:gd name="adj" fmla="val 5912"/>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6" name="TextBox 35">
            <a:extLst>
              <a:ext uri="{FF2B5EF4-FFF2-40B4-BE49-F238E27FC236}">
                <a16:creationId xmlns:a16="http://schemas.microsoft.com/office/drawing/2014/main" id="{7597AB99-2E8A-C449-AB41-FBD59A85CEAE}"/>
              </a:ext>
            </a:extLst>
          </p:cNvPr>
          <p:cNvSpPr txBox="1"/>
          <p:nvPr/>
        </p:nvSpPr>
        <p:spPr>
          <a:xfrm>
            <a:off x="10786936" y="16518648"/>
            <a:ext cx="7171532" cy="765594"/>
          </a:xfrm>
          <a:prstGeom prst="rect">
            <a:avLst/>
          </a:prstGeom>
          <a:noFill/>
        </p:spPr>
        <p:txBody>
          <a:bodyPr wrap="square" rtlCol="0">
            <a:spAutoFit/>
          </a:bodyPr>
          <a:lstStyle/>
          <a:p>
            <a:r>
              <a:rPr lang="en-US" sz="4375" b="1" dirty="0">
                <a:latin typeface="Arial" panose="020B0604020202020204" pitchFamily="34" charset="0"/>
                <a:cs typeface="Arial" panose="020B0604020202020204" pitchFamily="34" charset="0"/>
              </a:rPr>
              <a:t>Figures</a:t>
            </a:r>
          </a:p>
        </p:txBody>
      </p:sp>
      <p:sp>
        <p:nvSpPr>
          <p:cNvPr id="37" name="Rounded Rectangle 36">
            <a:extLst>
              <a:ext uri="{FF2B5EF4-FFF2-40B4-BE49-F238E27FC236}">
                <a16:creationId xmlns:a16="http://schemas.microsoft.com/office/drawing/2014/main" id="{219FC474-1D79-EF48-ABD8-8EABA72FFED7}"/>
              </a:ext>
            </a:extLst>
          </p:cNvPr>
          <p:cNvSpPr/>
          <p:nvPr/>
        </p:nvSpPr>
        <p:spPr>
          <a:xfrm>
            <a:off x="19587440" y="16312213"/>
            <a:ext cx="8429427" cy="15621000"/>
          </a:xfrm>
          <a:prstGeom prst="roundRect">
            <a:avLst>
              <a:gd name="adj" fmla="val 6325"/>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8" name="TextBox 37">
            <a:extLst>
              <a:ext uri="{FF2B5EF4-FFF2-40B4-BE49-F238E27FC236}">
                <a16:creationId xmlns:a16="http://schemas.microsoft.com/office/drawing/2014/main" id="{E4DE57B8-2814-6A4B-B0A9-826F7041EFB0}"/>
              </a:ext>
            </a:extLst>
          </p:cNvPr>
          <p:cNvSpPr txBox="1"/>
          <p:nvPr/>
        </p:nvSpPr>
        <p:spPr>
          <a:xfrm>
            <a:off x="20111315" y="16518648"/>
            <a:ext cx="7171532" cy="765594"/>
          </a:xfrm>
          <a:prstGeom prst="rect">
            <a:avLst/>
          </a:prstGeom>
          <a:noFill/>
        </p:spPr>
        <p:txBody>
          <a:bodyPr wrap="square" rtlCol="0">
            <a:spAutoFit/>
          </a:bodyPr>
          <a:lstStyle/>
          <a:p>
            <a:r>
              <a:rPr lang="en-US" sz="4375" b="1" dirty="0">
                <a:latin typeface="Arial" panose="020B0604020202020204" pitchFamily="34" charset="0"/>
                <a:cs typeface="Arial" panose="020B0604020202020204" pitchFamily="34" charset="0"/>
              </a:rPr>
              <a:t>Results</a:t>
            </a:r>
          </a:p>
        </p:txBody>
      </p:sp>
      <p:sp>
        <p:nvSpPr>
          <p:cNvPr id="39" name="Rounded Rectangle 38">
            <a:extLst>
              <a:ext uri="{FF2B5EF4-FFF2-40B4-BE49-F238E27FC236}">
                <a16:creationId xmlns:a16="http://schemas.microsoft.com/office/drawing/2014/main" id="{4F96B770-9114-8C4B-81EE-AEE4851F7F70}"/>
              </a:ext>
            </a:extLst>
          </p:cNvPr>
          <p:cNvSpPr/>
          <p:nvPr/>
        </p:nvSpPr>
        <p:spPr>
          <a:xfrm>
            <a:off x="28917503" y="8458201"/>
            <a:ext cx="8458003" cy="10593916"/>
          </a:xfrm>
          <a:prstGeom prst="roundRect">
            <a:avLst>
              <a:gd name="adj" fmla="val 6328"/>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40" name="TextBox 39">
            <a:extLst>
              <a:ext uri="{FF2B5EF4-FFF2-40B4-BE49-F238E27FC236}">
                <a16:creationId xmlns:a16="http://schemas.microsoft.com/office/drawing/2014/main" id="{5C965D9B-9D02-544C-BC10-4B92AAAEE432}"/>
              </a:ext>
            </a:extLst>
          </p:cNvPr>
          <p:cNvSpPr txBox="1"/>
          <p:nvPr/>
        </p:nvSpPr>
        <p:spPr>
          <a:xfrm>
            <a:off x="29432846" y="8664636"/>
            <a:ext cx="6918524" cy="765594"/>
          </a:xfrm>
          <a:prstGeom prst="rect">
            <a:avLst/>
          </a:prstGeom>
          <a:noFill/>
        </p:spPr>
        <p:txBody>
          <a:bodyPr wrap="square" rtlCol="0">
            <a:spAutoFit/>
          </a:bodyPr>
          <a:lstStyle/>
          <a:p>
            <a:r>
              <a:rPr lang="en-US" sz="4375" b="1" dirty="0">
                <a:latin typeface="Arial" panose="020B0604020202020204" pitchFamily="34" charset="0"/>
                <a:cs typeface="Arial" panose="020B0604020202020204" pitchFamily="34" charset="0"/>
              </a:rPr>
              <a:t>Conclusion</a:t>
            </a:r>
          </a:p>
        </p:txBody>
      </p:sp>
      <p:sp>
        <p:nvSpPr>
          <p:cNvPr id="41" name="Rounded Rectangle 40">
            <a:extLst>
              <a:ext uri="{FF2B5EF4-FFF2-40B4-BE49-F238E27FC236}">
                <a16:creationId xmlns:a16="http://schemas.microsoft.com/office/drawing/2014/main" id="{59EC1AFA-C500-264C-9367-620673D989C7}"/>
              </a:ext>
            </a:extLst>
          </p:cNvPr>
          <p:cNvSpPr/>
          <p:nvPr/>
        </p:nvSpPr>
        <p:spPr>
          <a:xfrm>
            <a:off x="28917503" y="21961983"/>
            <a:ext cx="8458003" cy="4323291"/>
          </a:xfrm>
          <a:prstGeom prst="roundRect">
            <a:avLst>
              <a:gd name="adj" fmla="val 11136"/>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42" name="TextBox 41">
            <a:extLst>
              <a:ext uri="{FF2B5EF4-FFF2-40B4-BE49-F238E27FC236}">
                <a16:creationId xmlns:a16="http://schemas.microsoft.com/office/drawing/2014/main" id="{5900A203-626C-C349-B614-98A94635BFF0}"/>
              </a:ext>
            </a:extLst>
          </p:cNvPr>
          <p:cNvSpPr txBox="1"/>
          <p:nvPr/>
        </p:nvSpPr>
        <p:spPr>
          <a:xfrm>
            <a:off x="29432846" y="22168418"/>
            <a:ext cx="6918524" cy="765594"/>
          </a:xfrm>
          <a:prstGeom prst="rect">
            <a:avLst/>
          </a:prstGeom>
          <a:noFill/>
        </p:spPr>
        <p:txBody>
          <a:bodyPr wrap="square" rtlCol="0">
            <a:spAutoFit/>
          </a:bodyPr>
          <a:lstStyle/>
          <a:p>
            <a:r>
              <a:rPr lang="en-US" sz="4375" b="1" dirty="0">
                <a:latin typeface="Arial" panose="020B0604020202020204" pitchFamily="34" charset="0"/>
                <a:cs typeface="Arial" panose="020B0604020202020204" pitchFamily="34" charset="0"/>
              </a:rPr>
              <a:t>Acknowledgments</a:t>
            </a:r>
          </a:p>
        </p:txBody>
      </p:sp>
      <p:sp>
        <p:nvSpPr>
          <p:cNvPr id="43" name="Rounded Rectangle 42">
            <a:extLst>
              <a:ext uri="{FF2B5EF4-FFF2-40B4-BE49-F238E27FC236}">
                <a16:creationId xmlns:a16="http://schemas.microsoft.com/office/drawing/2014/main" id="{DC94D4D0-1A70-4F44-B755-4CAFFC3CE3B1}"/>
              </a:ext>
            </a:extLst>
          </p:cNvPr>
          <p:cNvSpPr/>
          <p:nvPr/>
        </p:nvSpPr>
        <p:spPr>
          <a:xfrm>
            <a:off x="28917503" y="26748295"/>
            <a:ext cx="8458003" cy="5167311"/>
          </a:xfrm>
          <a:prstGeom prst="roundRect">
            <a:avLst>
              <a:gd name="adj" fmla="val 10224"/>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44" name="TextBox 43">
            <a:extLst>
              <a:ext uri="{FF2B5EF4-FFF2-40B4-BE49-F238E27FC236}">
                <a16:creationId xmlns:a16="http://schemas.microsoft.com/office/drawing/2014/main" id="{F27E451E-3BB2-1245-8E12-679E8CFB2E62}"/>
              </a:ext>
            </a:extLst>
          </p:cNvPr>
          <p:cNvSpPr txBox="1"/>
          <p:nvPr/>
        </p:nvSpPr>
        <p:spPr>
          <a:xfrm>
            <a:off x="29432846" y="26954731"/>
            <a:ext cx="6918524" cy="765594"/>
          </a:xfrm>
          <a:prstGeom prst="rect">
            <a:avLst/>
          </a:prstGeom>
          <a:noFill/>
        </p:spPr>
        <p:txBody>
          <a:bodyPr wrap="square" rtlCol="0">
            <a:spAutoFit/>
          </a:bodyPr>
          <a:lstStyle/>
          <a:p>
            <a:r>
              <a:rPr lang="en-US" sz="4375" b="1" dirty="0">
                <a:latin typeface="Arial" panose="020B0604020202020204" pitchFamily="34" charset="0"/>
                <a:cs typeface="Arial" panose="020B0604020202020204" pitchFamily="34" charset="0"/>
              </a:rPr>
              <a:t>References</a:t>
            </a:r>
          </a:p>
        </p:txBody>
      </p:sp>
      <p:sp>
        <p:nvSpPr>
          <p:cNvPr id="54" name="TextBox 53">
            <a:extLst>
              <a:ext uri="{FF2B5EF4-FFF2-40B4-BE49-F238E27FC236}">
                <a16:creationId xmlns:a16="http://schemas.microsoft.com/office/drawing/2014/main" id="{BE9016A7-E64F-654A-9300-1FA5126FC2F2}"/>
              </a:ext>
            </a:extLst>
          </p:cNvPr>
          <p:cNvSpPr txBox="1"/>
          <p:nvPr/>
        </p:nvSpPr>
        <p:spPr>
          <a:xfrm>
            <a:off x="1551001" y="9815514"/>
            <a:ext cx="7531675" cy="7635552"/>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Imintem quas porro debitis itius, nus id quat animus auda platust et imin perovitasped es ipsus mo maios eume di ut a dolupit, sequam, serio bea natis dolupta simperiae nate molorum eati ulparis magnieniam, to intotatur?</a:t>
            </a:r>
          </a:p>
          <a:p>
            <a:r>
              <a:rPr lang="en-US" sz="2334" dirty="0">
                <a:latin typeface="Arial" panose="020B0604020202020204" pitchFamily="34" charset="0"/>
                <a:cs typeface="Arial" panose="020B0604020202020204" pitchFamily="34" charset="0"/>
              </a:rPr>
              <a:t>Sunto into temperi aturerum et identio nsectatem quo dolorum fuga. Itiatur, quam vendus quodis reria volupienis con posto dolor sam debit experumet odit ut id molorrum que quam fuga. Et volorioraes alit, que plitati onemporro entorio rumendi simenimus mossimus re officit mo officae etur, volorem et optae. Ut ipsam esto temquas dolores sitiandi arum ipicien debisimus doluptatius.</a:t>
            </a:r>
          </a:p>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a:t>
            </a:r>
          </a:p>
          <a:p>
            <a:r>
              <a:rPr lang="en-US" sz="2334" dirty="0">
                <a:latin typeface="Arial" panose="020B0604020202020204" pitchFamily="34" charset="0"/>
                <a:cs typeface="Arial" panose="020B0604020202020204" pitchFamily="34" charset="0"/>
              </a:rPr>
              <a:t>Imintem quas porro debitis itius, nus id quat animus auda platust et imin perovitasped es ipsus mo maios eume di ut a dolupit, sequam, serio bea natis dolupta simperiae nate molorum eati ulparis magnieniam, to intotatur?</a:t>
            </a:r>
          </a:p>
        </p:txBody>
      </p:sp>
      <p:sp>
        <p:nvSpPr>
          <p:cNvPr id="55" name="TextBox 54">
            <a:extLst>
              <a:ext uri="{FF2B5EF4-FFF2-40B4-BE49-F238E27FC236}">
                <a16:creationId xmlns:a16="http://schemas.microsoft.com/office/drawing/2014/main" id="{CEF0BDC5-F00F-3F4F-9CA9-9A6E8BCBD080}"/>
              </a:ext>
            </a:extLst>
          </p:cNvPr>
          <p:cNvSpPr txBox="1"/>
          <p:nvPr/>
        </p:nvSpPr>
        <p:spPr>
          <a:xfrm>
            <a:off x="1501526" y="28615483"/>
            <a:ext cx="7531675" cy="2965940"/>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Ugiatempore evenis rae doluptatum fugiam earchitiam dit, tempe susdam qui asimin et quissequam la ni ipsunt.</a:t>
            </a:r>
          </a:p>
          <a:p>
            <a:r>
              <a:rPr lang="en-US" sz="2334" dirty="0">
                <a:latin typeface="Arial" panose="020B0604020202020204" pitchFamily="34" charset="0"/>
                <a:cs typeface="Arial" panose="020B0604020202020204" pitchFamily="34" charset="0"/>
              </a:rPr>
              <a:t>Ditat que voluptat. Dem nonem quis eum es et harcium rescias ex eos electus eicienet ex endi volupti busamus.</a:t>
            </a:r>
          </a:p>
          <a:p>
            <a:r>
              <a:rPr lang="en-US" sz="2334" dirty="0">
                <a:latin typeface="Arial" panose="020B0604020202020204" pitchFamily="34" charset="0"/>
                <a:cs typeface="Arial" panose="020B0604020202020204" pitchFamily="34" charset="0"/>
              </a:rPr>
              <a:t>Ugiatempore evenis rae doluptatum fugiam earchitiam dit, tempe</a:t>
            </a:r>
          </a:p>
        </p:txBody>
      </p:sp>
      <p:sp>
        <p:nvSpPr>
          <p:cNvPr id="56" name="TextBox 55">
            <a:extLst>
              <a:ext uri="{FF2B5EF4-FFF2-40B4-BE49-F238E27FC236}">
                <a16:creationId xmlns:a16="http://schemas.microsoft.com/office/drawing/2014/main" id="{E05E15AE-90AB-8C4F-A85A-CEB96CE4B8A6}"/>
              </a:ext>
            </a:extLst>
          </p:cNvPr>
          <p:cNvSpPr txBox="1"/>
          <p:nvPr/>
        </p:nvSpPr>
        <p:spPr>
          <a:xfrm>
            <a:off x="29432846" y="16188077"/>
            <a:ext cx="7632252" cy="2606739"/>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a:t>
            </a:r>
          </a:p>
        </p:txBody>
      </p:sp>
      <p:sp>
        <p:nvSpPr>
          <p:cNvPr id="57" name="TextBox 56">
            <a:extLst>
              <a:ext uri="{FF2B5EF4-FFF2-40B4-BE49-F238E27FC236}">
                <a16:creationId xmlns:a16="http://schemas.microsoft.com/office/drawing/2014/main" id="{2F0F08C7-579B-1346-B303-3AA140AB2FD8}"/>
              </a:ext>
            </a:extLst>
          </p:cNvPr>
          <p:cNvSpPr txBox="1"/>
          <p:nvPr/>
        </p:nvSpPr>
        <p:spPr>
          <a:xfrm>
            <a:off x="10786936" y="17715620"/>
            <a:ext cx="7534566" cy="2606739"/>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Ga. Oviduntusam exerum fugitat quae el exersperum qui corum sam sitas que officiat am el inust dunt mint ut vel il mintis es vel maxim dolupiet, aut quatur aborem quiae explitatur sum venihit quo con cusda volorum quia qui conessunt vel etur? Quis nullitae porunto mod maiorio ex es dolupis eum solupta spellande moluptionem consequae volum audanto tatiae</a:t>
            </a:r>
          </a:p>
        </p:txBody>
      </p:sp>
      <p:sp>
        <p:nvSpPr>
          <p:cNvPr id="58" name="TextBox 57">
            <a:extLst>
              <a:ext uri="{FF2B5EF4-FFF2-40B4-BE49-F238E27FC236}">
                <a16:creationId xmlns:a16="http://schemas.microsoft.com/office/drawing/2014/main" id="{FBC74E98-A725-B34B-9575-A7566289689B}"/>
              </a:ext>
            </a:extLst>
          </p:cNvPr>
          <p:cNvSpPr txBox="1"/>
          <p:nvPr/>
        </p:nvSpPr>
        <p:spPr>
          <a:xfrm>
            <a:off x="20101989" y="26558299"/>
            <a:ext cx="7560214" cy="4761945"/>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Ga. Oviduntusam exerum fugitat quae el exersperum qui corum sam sitas que officiat am el inust dunt mint ut vel il mintis es vel maxim dolupiet, aut quatur aborem quiae explitatur sum venihit quo con cusda volorum quia qui conessunt vel etur? Quis nullitae porunto mod maiorio ex es dolupis eum solupta spellande moluptionem consequae volum audanto tatiae sam quodit quaerumquiam ex eatquid eliqui dolupta tiatiumet et voluptae sequi consent, occusa inciend itatqui tem quis idest iligenti dolesti nvenda que comnient que nessi sandianis con et adi sit, occum fugiaestibea doloris ut quaspic tem licidita voluptatus ent eos res dolorescimus doloreptur, erem dignatist, </a:t>
            </a:r>
          </a:p>
        </p:txBody>
      </p:sp>
      <p:sp>
        <p:nvSpPr>
          <p:cNvPr id="59" name="Rectangle 58">
            <a:extLst>
              <a:ext uri="{FF2B5EF4-FFF2-40B4-BE49-F238E27FC236}">
                <a16:creationId xmlns:a16="http://schemas.microsoft.com/office/drawing/2014/main" id="{309B0815-7AE1-8847-AD26-B745E0979A8E}"/>
              </a:ext>
            </a:extLst>
          </p:cNvPr>
          <p:cNvSpPr/>
          <p:nvPr/>
        </p:nvSpPr>
        <p:spPr>
          <a:xfrm>
            <a:off x="10786936" y="20747943"/>
            <a:ext cx="7400925" cy="330928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0" name="Rectangle 59">
            <a:extLst>
              <a:ext uri="{FF2B5EF4-FFF2-40B4-BE49-F238E27FC236}">
                <a16:creationId xmlns:a16="http://schemas.microsoft.com/office/drawing/2014/main" id="{5761BDBB-15CB-D443-998A-5BC6BDA141E9}"/>
              </a:ext>
            </a:extLst>
          </p:cNvPr>
          <p:cNvSpPr/>
          <p:nvPr/>
        </p:nvSpPr>
        <p:spPr>
          <a:xfrm>
            <a:off x="20101989" y="17791234"/>
            <a:ext cx="7400925" cy="8511022"/>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1" name="Rectangle 60">
            <a:extLst>
              <a:ext uri="{FF2B5EF4-FFF2-40B4-BE49-F238E27FC236}">
                <a16:creationId xmlns:a16="http://schemas.microsoft.com/office/drawing/2014/main" id="{7737F5B7-33E9-084C-8399-2DA23CEF412F}"/>
              </a:ext>
            </a:extLst>
          </p:cNvPr>
          <p:cNvSpPr/>
          <p:nvPr/>
        </p:nvSpPr>
        <p:spPr>
          <a:xfrm>
            <a:off x="1551001" y="17771384"/>
            <a:ext cx="7400925" cy="851389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2" name="Rectangle 61">
            <a:extLst>
              <a:ext uri="{FF2B5EF4-FFF2-40B4-BE49-F238E27FC236}">
                <a16:creationId xmlns:a16="http://schemas.microsoft.com/office/drawing/2014/main" id="{DBA5E066-6988-C94F-8518-F0F59B4C68E5}"/>
              </a:ext>
            </a:extLst>
          </p:cNvPr>
          <p:cNvSpPr/>
          <p:nvPr/>
        </p:nvSpPr>
        <p:spPr>
          <a:xfrm>
            <a:off x="29432846" y="9995132"/>
            <a:ext cx="7428706" cy="605848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3" name="Rectangle 62">
            <a:extLst>
              <a:ext uri="{FF2B5EF4-FFF2-40B4-BE49-F238E27FC236}">
                <a16:creationId xmlns:a16="http://schemas.microsoft.com/office/drawing/2014/main" id="{53BA571E-2C98-AE45-A67E-9CFBB1DE99E2}"/>
              </a:ext>
            </a:extLst>
          </p:cNvPr>
          <p:cNvSpPr/>
          <p:nvPr/>
        </p:nvSpPr>
        <p:spPr>
          <a:xfrm>
            <a:off x="10786936" y="24516787"/>
            <a:ext cx="7400925" cy="330928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4" name="Rectangle 63">
            <a:extLst>
              <a:ext uri="{FF2B5EF4-FFF2-40B4-BE49-F238E27FC236}">
                <a16:creationId xmlns:a16="http://schemas.microsoft.com/office/drawing/2014/main" id="{215C513F-F221-7C48-9236-D5F9EE890275}"/>
              </a:ext>
            </a:extLst>
          </p:cNvPr>
          <p:cNvSpPr/>
          <p:nvPr/>
        </p:nvSpPr>
        <p:spPr>
          <a:xfrm>
            <a:off x="10786936" y="28290552"/>
            <a:ext cx="7400925" cy="330928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5" name="Rectangle 64">
            <a:extLst>
              <a:ext uri="{FF2B5EF4-FFF2-40B4-BE49-F238E27FC236}">
                <a16:creationId xmlns:a16="http://schemas.microsoft.com/office/drawing/2014/main" id="{6AEC3405-EDBF-CA42-9606-5AF10587E258}"/>
              </a:ext>
            </a:extLst>
          </p:cNvPr>
          <p:cNvSpPr/>
          <p:nvPr/>
        </p:nvSpPr>
        <p:spPr>
          <a:xfrm>
            <a:off x="10830522" y="9815514"/>
            <a:ext cx="16715977" cy="5410807"/>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48" name="TextBox 47">
            <a:extLst>
              <a:ext uri="{FF2B5EF4-FFF2-40B4-BE49-F238E27FC236}">
                <a16:creationId xmlns:a16="http://schemas.microsoft.com/office/drawing/2014/main" id="{75628AC7-F871-8747-98F8-83599A65A437}"/>
              </a:ext>
            </a:extLst>
          </p:cNvPr>
          <p:cNvSpPr txBox="1"/>
          <p:nvPr/>
        </p:nvSpPr>
        <p:spPr>
          <a:xfrm>
            <a:off x="1029295" y="3198284"/>
            <a:ext cx="24648914" cy="1277273"/>
          </a:xfrm>
          <a:prstGeom prst="rect">
            <a:avLst/>
          </a:prstGeom>
          <a:noFill/>
        </p:spPr>
        <p:txBody>
          <a:bodyPr wrap="square" rtlCol="0">
            <a:spAutoFit/>
          </a:bodyPr>
          <a:lstStyle/>
          <a:p>
            <a:r>
              <a:rPr lang="en-US" sz="7700" b="1" dirty="0">
                <a:solidFill>
                  <a:srgbClr val="4A2366"/>
                </a:solidFill>
                <a:latin typeface="Arial" panose="020B0604020202020204" pitchFamily="34" charset="0"/>
                <a:cs typeface="Arial" panose="020B0604020202020204" pitchFamily="34" charset="0"/>
              </a:rPr>
              <a:t>Title of Research Project (simple, no jargon)</a:t>
            </a:r>
            <a:endParaRPr lang="en-US" sz="7700" b="1" dirty="0">
              <a:solidFill>
                <a:srgbClr val="BF5700"/>
              </a:solidFill>
              <a:latin typeface="Arial" panose="020B0604020202020204" pitchFamily="34" charset="0"/>
              <a:cs typeface="Arial" panose="020B0604020202020204" pitchFamily="34" charset="0"/>
            </a:endParaRPr>
          </a:p>
        </p:txBody>
      </p:sp>
      <p:sp>
        <p:nvSpPr>
          <p:cNvPr id="49" name="TextBox 48">
            <a:extLst>
              <a:ext uri="{FF2B5EF4-FFF2-40B4-BE49-F238E27FC236}">
                <a16:creationId xmlns:a16="http://schemas.microsoft.com/office/drawing/2014/main" id="{DFB46872-AB47-964A-B512-D0168BA85C8D}"/>
              </a:ext>
            </a:extLst>
          </p:cNvPr>
          <p:cNvSpPr txBox="1"/>
          <p:nvPr/>
        </p:nvSpPr>
        <p:spPr>
          <a:xfrm>
            <a:off x="1029296" y="5918516"/>
            <a:ext cx="23513306" cy="1708160"/>
          </a:xfrm>
          <a:prstGeom prst="rect">
            <a:avLst/>
          </a:prstGeom>
          <a:noFill/>
        </p:spPr>
        <p:txBody>
          <a:bodyPr wrap="square" rtlCol="0">
            <a:spAutoFit/>
          </a:bodyPr>
          <a:lstStyle/>
          <a:p>
            <a:r>
              <a:rPr lang="en-US" sz="3500" dirty="0">
                <a:latin typeface="Arial" panose="020B0604020202020204" pitchFamily="34" charset="0"/>
                <a:cs typeface="Arial" panose="020B0604020202020204" pitchFamily="34" charset="0"/>
              </a:rPr>
              <a:t>[AUTHORS LINE] First Name Last Name</a:t>
            </a:r>
            <a:r>
              <a:rPr lang="en-US" sz="3500" baseline="30000" dirty="0">
                <a:latin typeface="Arial" panose="020B0604020202020204" pitchFamily="34" charset="0"/>
                <a:cs typeface="Arial" panose="020B0604020202020204" pitchFamily="34" charset="0"/>
              </a:rPr>
              <a:t>1</a:t>
            </a:r>
            <a:r>
              <a:rPr lang="en-US" sz="3500" dirty="0">
                <a:latin typeface="Arial" panose="020B0604020202020204" pitchFamily="34" charset="0"/>
                <a:cs typeface="Arial" panose="020B0604020202020204" pitchFamily="34" charset="0"/>
              </a:rPr>
              <a:t>, First Name Last Name</a:t>
            </a:r>
            <a:r>
              <a:rPr lang="en-US" sz="3500" baseline="30000" dirty="0">
                <a:latin typeface="Arial" panose="020B0604020202020204" pitchFamily="34" charset="0"/>
                <a:cs typeface="Arial" panose="020B0604020202020204" pitchFamily="34" charset="0"/>
              </a:rPr>
              <a:t>2</a:t>
            </a:r>
            <a:r>
              <a:rPr lang="en-US" sz="3500" dirty="0">
                <a:latin typeface="Arial" panose="020B0604020202020204" pitchFamily="34" charset="0"/>
                <a:cs typeface="Arial" panose="020B0604020202020204" pitchFamily="34" charset="0"/>
              </a:rPr>
              <a:t>, First Name Last Name</a:t>
            </a:r>
            <a:r>
              <a:rPr lang="en-US" sz="3500" baseline="30000" dirty="0">
                <a:latin typeface="Arial" panose="020B0604020202020204" pitchFamily="34" charset="0"/>
                <a:cs typeface="Arial" panose="020B0604020202020204" pitchFamily="34" charset="0"/>
              </a:rPr>
              <a:t>3</a:t>
            </a:r>
            <a:br>
              <a:rPr lang="en-US" sz="3500" dirty="0">
                <a:latin typeface="Arial" panose="020B0604020202020204" pitchFamily="34" charset="0"/>
                <a:cs typeface="Arial" panose="020B0604020202020204" pitchFamily="34" charset="0"/>
              </a:rPr>
            </a:br>
            <a:r>
              <a:rPr lang="en-US" sz="3500" dirty="0">
                <a:latin typeface="Arial" panose="020B0604020202020204" pitchFamily="34" charset="0"/>
                <a:cs typeface="Arial" panose="020B0604020202020204" pitchFamily="34" charset="0"/>
              </a:rPr>
              <a:t>[DEPT./SCHOOL LINE] </a:t>
            </a:r>
            <a:r>
              <a:rPr lang="en-US" sz="3500" baseline="30000" dirty="0">
                <a:latin typeface="Arial" panose="020B0604020202020204" pitchFamily="34" charset="0"/>
                <a:cs typeface="Arial" panose="020B0604020202020204" pitchFamily="34" charset="0"/>
              </a:rPr>
              <a:t>1</a:t>
            </a:r>
            <a:r>
              <a:rPr lang="en-US" sz="3500" dirty="0">
                <a:latin typeface="Arial" panose="020B0604020202020204" pitchFamily="34" charset="0"/>
                <a:cs typeface="Arial" panose="020B0604020202020204" pitchFamily="34" charset="0"/>
              </a:rPr>
              <a:t>Department of Integrative Biology, </a:t>
            </a:r>
            <a:r>
              <a:rPr lang="en-US" sz="3500" baseline="30000" dirty="0">
                <a:latin typeface="Arial" panose="020B0604020202020204" pitchFamily="34" charset="0"/>
                <a:cs typeface="Arial" panose="020B0604020202020204" pitchFamily="34" charset="0"/>
              </a:rPr>
              <a:t>2</a:t>
            </a:r>
            <a:r>
              <a:rPr lang="en-US" sz="3500" dirty="0">
                <a:latin typeface="Arial" panose="020B0604020202020204" pitchFamily="34" charset="0"/>
                <a:cs typeface="Arial" panose="020B0604020202020204" pitchFamily="34" charset="0"/>
              </a:rPr>
              <a:t>Department of Chemistry, College of Natural Sciences, Weber State University</a:t>
            </a:r>
          </a:p>
        </p:txBody>
      </p:sp>
      <p:sp>
        <p:nvSpPr>
          <p:cNvPr id="51" name="Rectangle 50">
            <a:extLst>
              <a:ext uri="{FF2B5EF4-FFF2-40B4-BE49-F238E27FC236}">
                <a16:creationId xmlns:a16="http://schemas.microsoft.com/office/drawing/2014/main" id="{F05E8702-7168-2C49-ABD7-6D5D47F5DC28}"/>
              </a:ext>
            </a:extLst>
          </p:cNvPr>
          <p:cNvSpPr/>
          <p:nvPr/>
        </p:nvSpPr>
        <p:spPr>
          <a:xfrm>
            <a:off x="25946300" y="5047465"/>
            <a:ext cx="7707907" cy="243675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sp>
        <p:nvSpPr>
          <p:cNvPr id="52" name="Oval 51">
            <a:extLst>
              <a:ext uri="{FF2B5EF4-FFF2-40B4-BE49-F238E27FC236}">
                <a16:creationId xmlns:a16="http://schemas.microsoft.com/office/drawing/2014/main" id="{A83B4E40-5D7A-7F42-AC6F-D5D728917D10}"/>
              </a:ext>
            </a:extLst>
          </p:cNvPr>
          <p:cNvSpPr/>
          <p:nvPr/>
        </p:nvSpPr>
        <p:spPr>
          <a:xfrm>
            <a:off x="34129265" y="5047465"/>
            <a:ext cx="3246240" cy="2410610"/>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pic>
        <p:nvPicPr>
          <p:cNvPr id="45" name="Picture 44">
            <a:extLst>
              <a:ext uri="{FF2B5EF4-FFF2-40B4-BE49-F238E27FC236}">
                <a16:creationId xmlns:a16="http://schemas.microsoft.com/office/drawing/2014/main" id="{E3565C49-9C58-471A-822A-97AD0E1549BA}"/>
              </a:ext>
            </a:extLst>
          </p:cNvPr>
          <p:cNvPicPr>
            <a:picLocks noChangeAspect="1"/>
          </p:cNvPicPr>
          <p:nvPr/>
        </p:nvPicPr>
        <p:blipFill>
          <a:blip r:embed="rId2"/>
          <a:stretch>
            <a:fillRect/>
          </a:stretch>
        </p:blipFill>
        <p:spPr>
          <a:xfrm>
            <a:off x="25920243" y="3084215"/>
            <a:ext cx="9394750" cy="1896020"/>
          </a:xfrm>
          <a:prstGeom prst="rect">
            <a:avLst/>
          </a:prstGeom>
        </p:spPr>
      </p:pic>
    </p:spTree>
    <p:extLst>
      <p:ext uri="{BB962C8B-B14F-4D97-AF65-F5344CB8AC3E}">
        <p14:creationId xmlns:p14="http://schemas.microsoft.com/office/powerpoint/2010/main" val="5028972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21">
            <a:extLst>
              <a:ext uri="{FF2B5EF4-FFF2-40B4-BE49-F238E27FC236}">
                <a16:creationId xmlns:a16="http://schemas.microsoft.com/office/drawing/2014/main" id="{1A8FFCE5-9811-C541-BAEF-E61E890EBD22}"/>
              </a:ext>
            </a:extLst>
          </p:cNvPr>
          <p:cNvSpPr txBox="1"/>
          <p:nvPr/>
        </p:nvSpPr>
        <p:spPr>
          <a:xfrm>
            <a:off x="28117404" y="23243328"/>
            <a:ext cx="8909446" cy="2606739"/>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 voles int odic tem nis dolorrum que cores doluptaturi utemolorum imusam, </a:t>
            </a:r>
          </a:p>
        </p:txBody>
      </p:sp>
      <p:sp>
        <p:nvSpPr>
          <p:cNvPr id="25" name="TextBox 24">
            <a:extLst>
              <a:ext uri="{FF2B5EF4-FFF2-40B4-BE49-F238E27FC236}">
                <a16:creationId xmlns:a16="http://schemas.microsoft.com/office/drawing/2014/main" id="{988C4C15-2C03-0B49-95A9-8826656316BF}"/>
              </a:ext>
            </a:extLst>
          </p:cNvPr>
          <p:cNvSpPr txBox="1"/>
          <p:nvPr/>
        </p:nvSpPr>
        <p:spPr>
          <a:xfrm>
            <a:off x="28117404" y="28021703"/>
            <a:ext cx="8909446" cy="3325141"/>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 voles int odic tem nis dolorrum que cores doluptaturi utemolorum imusam, idendaecabo. Nam quo moluptatur?</a:t>
            </a:r>
          </a:p>
          <a:p>
            <a:r>
              <a:rPr lang="en-US" sz="2334" dirty="0">
                <a:latin typeface="Arial" panose="020B0604020202020204" pitchFamily="34" charset="0"/>
                <a:cs typeface="Arial" panose="020B0604020202020204" pitchFamily="34" charset="0"/>
              </a:rPr>
              <a:t>eicias modio con nisin pediam, ent, cust accaborit</a:t>
            </a:r>
          </a:p>
        </p:txBody>
      </p:sp>
      <p:sp>
        <p:nvSpPr>
          <p:cNvPr id="26" name="Rounded Rectangle 25">
            <a:extLst>
              <a:ext uri="{FF2B5EF4-FFF2-40B4-BE49-F238E27FC236}">
                <a16:creationId xmlns:a16="http://schemas.microsoft.com/office/drawing/2014/main" id="{CFEB7313-495D-5A45-B5E9-13533BCE2EB1}"/>
              </a:ext>
            </a:extLst>
          </p:cNvPr>
          <p:cNvSpPr/>
          <p:nvPr/>
        </p:nvSpPr>
        <p:spPr>
          <a:xfrm>
            <a:off x="1029296" y="8458201"/>
            <a:ext cx="9746410" cy="9161209"/>
          </a:xfrm>
          <a:prstGeom prst="roundRect">
            <a:avLst>
              <a:gd name="adj" fmla="val 7577"/>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27" name="TextBox 26">
            <a:extLst>
              <a:ext uri="{FF2B5EF4-FFF2-40B4-BE49-F238E27FC236}">
                <a16:creationId xmlns:a16="http://schemas.microsoft.com/office/drawing/2014/main" id="{D4DB1EA2-B500-2743-A29A-0CDBAB06E69C}"/>
              </a:ext>
            </a:extLst>
          </p:cNvPr>
          <p:cNvSpPr txBox="1"/>
          <p:nvPr/>
        </p:nvSpPr>
        <p:spPr>
          <a:xfrm>
            <a:off x="1517605" y="8664636"/>
            <a:ext cx="7711328" cy="765594"/>
          </a:xfrm>
          <a:prstGeom prst="rect">
            <a:avLst/>
          </a:prstGeom>
          <a:noFill/>
        </p:spPr>
        <p:txBody>
          <a:bodyPr wrap="square" rtlCol="0">
            <a:spAutoFit/>
          </a:bodyPr>
          <a:lstStyle/>
          <a:p>
            <a:r>
              <a:rPr lang="en-US" sz="4375" b="1" dirty="0">
                <a:latin typeface="Arial" panose="020B0604020202020204" pitchFamily="34" charset="0"/>
                <a:cs typeface="Arial" panose="020B0604020202020204" pitchFamily="34" charset="0"/>
              </a:rPr>
              <a:t>Introduction</a:t>
            </a:r>
          </a:p>
        </p:txBody>
      </p:sp>
      <p:sp>
        <p:nvSpPr>
          <p:cNvPr id="28" name="Rounded Rectangle 27">
            <a:extLst>
              <a:ext uri="{FF2B5EF4-FFF2-40B4-BE49-F238E27FC236}">
                <a16:creationId xmlns:a16="http://schemas.microsoft.com/office/drawing/2014/main" id="{ADC45AD7-151E-6446-96C5-BDBAC75CEF86}"/>
              </a:ext>
            </a:extLst>
          </p:cNvPr>
          <p:cNvSpPr/>
          <p:nvPr/>
        </p:nvSpPr>
        <p:spPr>
          <a:xfrm>
            <a:off x="1054940" y="18080089"/>
            <a:ext cx="9746410" cy="3317670"/>
          </a:xfrm>
          <a:prstGeom prst="roundRect">
            <a:avLst>
              <a:gd name="adj" fmla="val 14791"/>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29" name="TextBox 28">
            <a:extLst>
              <a:ext uri="{FF2B5EF4-FFF2-40B4-BE49-F238E27FC236}">
                <a16:creationId xmlns:a16="http://schemas.microsoft.com/office/drawing/2014/main" id="{74BBD05E-4B49-5247-A607-2C12293B6203}"/>
              </a:ext>
            </a:extLst>
          </p:cNvPr>
          <p:cNvSpPr txBox="1"/>
          <p:nvPr/>
        </p:nvSpPr>
        <p:spPr>
          <a:xfrm>
            <a:off x="1543250" y="18286523"/>
            <a:ext cx="7711328" cy="765594"/>
          </a:xfrm>
          <a:prstGeom prst="rect">
            <a:avLst/>
          </a:prstGeom>
          <a:noFill/>
        </p:spPr>
        <p:txBody>
          <a:bodyPr wrap="square" rtlCol="0">
            <a:spAutoFit/>
          </a:bodyPr>
          <a:lstStyle/>
          <a:p>
            <a:r>
              <a:rPr lang="en-US" sz="4375" b="1" dirty="0">
                <a:latin typeface="Arial" panose="020B0604020202020204" pitchFamily="34" charset="0"/>
                <a:cs typeface="Arial" panose="020B0604020202020204" pitchFamily="34" charset="0"/>
              </a:rPr>
              <a:t>Research Goal</a:t>
            </a:r>
          </a:p>
        </p:txBody>
      </p:sp>
      <p:sp>
        <p:nvSpPr>
          <p:cNvPr id="33" name="Rounded Rectangle 32">
            <a:extLst>
              <a:ext uri="{FF2B5EF4-FFF2-40B4-BE49-F238E27FC236}">
                <a16:creationId xmlns:a16="http://schemas.microsoft.com/office/drawing/2014/main" id="{8AC4D36C-2C9E-0141-B549-DA18F5ADCD8A}"/>
              </a:ext>
            </a:extLst>
          </p:cNvPr>
          <p:cNvSpPr/>
          <p:nvPr/>
        </p:nvSpPr>
        <p:spPr>
          <a:xfrm>
            <a:off x="1029296" y="21858438"/>
            <a:ext cx="9746410" cy="9948030"/>
          </a:xfrm>
          <a:prstGeom prst="roundRect">
            <a:avLst>
              <a:gd name="adj" fmla="val 5778"/>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7167B608-56D2-C141-812E-146016374B7A}"/>
              </a:ext>
            </a:extLst>
          </p:cNvPr>
          <p:cNvSpPr txBox="1"/>
          <p:nvPr/>
        </p:nvSpPr>
        <p:spPr>
          <a:xfrm>
            <a:off x="1517605" y="22064873"/>
            <a:ext cx="7711328" cy="765594"/>
          </a:xfrm>
          <a:prstGeom prst="rect">
            <a:avLst/>
          </a:prstGeom>
          <a:noFill/>
        </p:spPr>
        <p:txBody>
          <a:bodyPr wrap="square" rtlCol="0">
            <a:spAutoFit/>
          </a:bodyPr>
          <a:lstStyle/>
          <a:p>
            <a:r>
              <a:rPr lang="en-US" sz="4375" b="1" dirty="0">
                <a:latin typeface="Arial" panose="020B0604020202020204" pitchFamily="34" charset="0"/>
                <a:cs typeface="Arial" panose="020B0604020202020204" pitchFamily="34" charset="0"/>
              </a:rPr>
              <a:t>Methods</a:t>
            </a:r>
          </a:p>
        </p:txBody>
      </p:sp>
      <p:sp>
        <p:nvSpPr>
          <p:cNvPr id="35" name="Rounded Rectangle 34">
            <a:extLst>
              <a:ext uri="{FF2B5EF4-FFF2-40B4-BE49-F238E27FC236}">
                <a16:creationId xmlns:a16="http://schemas.microsoft.com/office/drawing/2014/main" id="{268764D5-8426-4F43-8677-857CC3B7013C}"/>
              </a:ext>
            </a:extLst>
          </p:cNvPr>
          <p:cNvSpPr/>
          <p:nvPr/>
        </p:nvSpPr>
        <p:spPr>
          <a:xfrm>
            <a:off x="11658403" y="8458200"/>
            <a:ext cx="15058825" cy="23348268"/>
          </a:xfrm>
          <a:prstGeom prst="roundRect">
            <a:avLst>
              <a:gd name="adj" fmla="val 3609"/>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6" name="TextBox 35">
            <a:extLst>
              <a:ext uri="{FF2B5EF4-FFF2-40B4-BE49-F238E27FC236}">
                <a16:creationId xmlns:a16="http://schemas.microsoft.com/office/drawing/2014/main" id="{6ACB49C8-D87B-F84D-A71D-389CD7F079E1}"/>
              </a:ext>
            </a:extLst>
          </p:cNvPr>
          <p:cNvSpPr txBox="1"/>
          <p:nvPr/>
        </p:nvSpPr>
        <p:spPr>
          <a:xfrm>
            <a:off x="12172356" y="8664636"/>
            <a:ext cx="7171532" cy="765594"/>
          </a:xfrm>
          <a:prstGeom prst="rect">
            <a:avLst/>
          </a:prstGeom>
          <a:noFill/>
        </p:spPr>
        <p:txBody>
          <a:bodyPr wrap="square" rtlCol="0">
            <a:spAutoFit/>
          </a:bodyPr>
          <a:lstStyle/>
          <a:p>
            <a:r>
              <a:rPr lang="en-US" sz="4375" b="1" dirty="0">
                <a:latin typeface="Arial" panose="020B0604020202020204" pitchFamily="34" charset="0"/>
                <a:cs typeface="Arial" panose="020B0604020202020204" pitchFamily="34" charset="0"/>
              </a:rPr>
              <a:t>Figures and Results</a:t>
            </a:r>
          </a:p>
        </p:txBody>
      </p:sp>
      <p:sp>
        <p:nvSpPr>
          <p:cNvPr id="37" name="Rounded Rectangle 36">
            <a:extLst>
              <a:ext uri="{FF2B5EF4-FFF2-40B4-BE49-F238E27FC236}">
                <a16:creationId xmlns:a16="http://schemas.microsoft.com/office/drawing/2014/main" id="{598AA989-5F71-7E43-80D9-2251410F7B80}"/>
              </a:ext>
            </a:extLst>
          </p:cNvPr>
          <p:cNvSpPr/>
          <p:nvPr/>
        </p:nvSpPr>
        <p:spPr>
          <a:xfrm>
            <a:off x="27603450" y="8458201"/>
            <a:ext cx="9772055" cy="12924396"/>
          </a:xfrm>
          <a:prstGeom prst="roundRect">
            <a:avLst>
              <a:gd name="adj" fmla="val 5598"/>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8" name="TextBox 37">
            <a:extLst>
              <a:ext uri="{FF2B5EF4-FFF2-40B4-BE49-F238E27FC236}">
                <a16:creationId xmlns:a16="http://schemas.microsoft.com/office/drawing/2014/main" id="{8F06A471-7C96-C346-B83D-DDF3050EDD8B}"/>
              </a:ext>
            </a:extLst>
          </p:cNvPr>
          <p:cNvSpPr txBox="1"/>
          <p:nvPr/>
        </p:nvSpPr>
        <p:spPr>
          <a:xfrm>
            <a:off x="28117404" y="8664636"/>
            <a:ext cx="7253050" cy="765594"/>
          </a:xfrm>
          <a:prstGeom prst="rect">
            <a:avLst/>
          </a:prstGeom>
          <a:noFill/>
        </p:spPr>
        <p:txBody>
          <a:bodyPr wrap="square" rtlCol="0">
            <a:spAutoFit/>
          </a:bodyPr>
          <a:lstStyle/>
          <a:p>
            <a:r>
              <a:rPr lang="en-US" sz="4375" b="1" dirty="0">
                <a:latin typeface="Arial" panose="020B0604020202020204" pitchFamily="34" charset="0"/>
                <a:cs typeface="Arial" panose="020B0604020202020204" pitchFamily="34" charset="0"/>
              </a:rPr>
              <a:t>Conclusion</a:t>
            </a:r>
          </a:p>
        </p:txBody>
      </p:sp>
      <p:sp>
        <p:nvSpPr>
          <p:cNvPr id="39" name="Rounded Rectangle 38">
            <a:extLst>
              <a:ext uri="{FF2B5EF4-FFF2-40B4-BE49-F238E27FC236}">
                <a16:creationId xmlns:a16="http://schemas.microsoft.com/office/drawing/2014/main" id="{A621D1C3-B755-EF44-9142-10F498AA58DF}"/>
              </a:ext>
            </a:extLst>
          </p:cNvPr>
          <p:cNvSpPr/>
          <p:nvPr/>
        </p:nvSpPr>
        <p:spPr>
          <a:xfrm>
            <a:off x="27603450" y="21858438"/>
            <a:ext cx="9772055" cy="4293985"/>
          </a:xfrm>
          <a:prstGeom prst="roundRect">
            <a:avLst>
              <a:gd name="adj" fmla="val 11160"/>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40" name="TextBox 39">
            <a:extLst>
              <a:ext uri="{FF2B5EF4-FFF2-40B4-BE49-F238E27FC236}">
                <a16:creationId xmlns:a16="http://schemas.microsoft.com/office/drawing/2014/main" id="{9845532E-C64C-8141-A3B4-D615B8645A5E}"/>
              </a:ext>
            </a:extLst>
          </p:cNvPr>
          <p:cNvSpPr txBox="1"/>
          <p:nvPr/>
        </p:nvSpPr>
        <p:spPr>
          <a:xfrm>
            <a:off x="28117405" y="22064873"/>
            <a:ext cx="7253049" cy="765594"/>
          </a:xfrm>
          <a:prstGeom prst="rect">
            <a:avLst/>
          </a:prstGeom>
          <a:noFill/>
        </p:spPr>
        <p:txBody>
          <a:bodyPr wrap="square" rtlCol="0">
            <a:spAutoFit/>
          </a:bodyPr>
          <a:lstStyle/>
          <a:p>
            <a:r>
              <a:rPr lang="en-US" sz="4375" b="1" dirty="0">
                <a:latin typeface="Arial" panose="020B0604020202020204" pitchFamily="34" charset="0"/>
                <a:cs typeface="Arial" panose="020B0604020202020204" pitchFamily="34" charset="0"/>
              </a:rPr>
              <a:t>Acknowledgments</a:t>
            </a:r>
          </a:p>
        </p:txBody>
      </p:sp>
      <p:sp>
        <p:nvSpPr>
          <p:cNvPr id="41" name="Rounded Rectangle 40">
            <a:extLst>
              <a:ext uri="{FF2B5EF4-FFF2-40B4-BE49-F238E27FC236}">
                <a16:creationId xmlns:a16="http://schemas.microsoft.com/office/drawing/2014/main" id="{0105495C-C269-EB4C-A908-266E80ED424B}"/>
              </a:ext>
            </a:extLst>
          </p:cNvPr>
          <p:cNvSpPr/>
          <p:nvPr/>
        </p:nvSpPr>
        <p:spPr>
          <a:xfrm>
            <a:off x="27603450" y="26628264"/>
            <a:ext cx="9772055" cy="5154492"/>
          </a:xfrm>
          <a:prstGeom prst="roundRect">
            <a:avLst>
              <a:gd name="adj" fmla="val 9567"/>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42" name="TextBox 41">
            <a:extLst>
              <a:ext uri="{FF2B5EF4-FFF2-40B4-BE49-F238E27FC236}">
                <a16:creationId xmlns:a16="http://schemas.microsoft.com/office/drawing/2014/main" id="{79CB94A2-AB3F-DD47-B5B4-B3D2E9A397CB}"/>
              </a:ext>
            </a:extLst>
          </p:cNvPr>
          <p:cNvSpPr txBox="1"/>
          <p:nvPr/>
        </p:nvSpPr>
        <p:spPr>
          <a:xfrm>
            <a:off x="28117404" y="26834699"/>
            <a:ext cx="7253050" cy="765594"/>
          </a:xfrm>
          <a:prstGeom prst="rect">
            <a:avLst/>
          </a:prstGeom>
          <a:noFill/>
        </p:spPr>
        <p:txBody>
          <a:bodyPr wrap="square" rtlCol="0">
            <a:spAutoFit/>
          </a:bodyPr>
          <a:lstStyle/>
          <a:p>
            <a:r>
              <a:rPr lang="en-US" sz="4375" b="1" dirty="0">
                <a:latin typeface="Arial" panose="020B0604020202020204" pitchFamily="34" charset="0"/>
                <a:cs typeface="Arial" panose="020B0604020202020204" pitchFamily="34" charset="0"/>
              </a:rPr>
              <a:t>References</a:t>
            </a:r>
          </a:p>
        </p:txBody>
      </p:sp>
      <p:sp>
        <p:nvSpPr>
          <p:cNvPr id="50" name="TextBox 49">
            <a:extLst>
              <a:ext uri="{FF2B5EF4-FFF2-40B4-BE49-F238E27FC236}">
                <a16:creationId xmlns:a16="http://schemas.microsoft.com/office/drawing/2014/main" id="{7707F9D7-0231-CF4A-B853-48285A4C31D5}"/>
              </a:ext>
            </a:extLst>
          </p:cNvPr>
          <p:cNvSpPr txBox="1"/>
          <p:nvPr/>
        </p:nvSpPr>
        <p:spPr>
          <a:xfrm>
            <a:off x="1543249" y="9815513"/>
            <a:ext cx="8991402" cy="7635552"/>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Imintem quas porro debitis itius, nus id quat animus auda platust et imin perovitasped es ipsus mo maios eume di ut a dolupit, sequam, serio bea natis dolupta simperiae nate molorum eati ulparis magnieniam, to intotatur?</a:t>
            </a:r>
          </a:p>
          <a:p>
            <a:r>
              <a:rPr lang="en-US" sz="2334" dirty="0">
                <a:latin typeface="Arial" panose="020B0604020202020204" pitchFamily="34" charset="0"/>
                <a:cs typeface="Arial" panose="020B0604020202020204" pitchFamily="34" charset="0"/>
              </a:rPr>
              <a:t>Sunto into temperi aturerum et identio nsectatem quo dolorum fuga. Itiatur, quam vendus quodis reria volupienis con posto dolor sam debit experumet odit ut id molorrum que quam fuga. Et volorioraes alit, que plitati onemporro entorio rumendi simenimus mossimus re officit mo officae etur, volorem et optae. Ut ipsam esto temquas dolores sitiandi arum ipicien debisimus doluptatius.</a:t>
            </a:r>
          </a:p>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a:t>
            </a:r>
          </a:p>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 oriaeperum iusaeped unt quis et ut abor ame alis utatur as senet a quibus dolutatur sedit aliam apienda versper feriti delia pa dolo quamus arum es endellu pisquia aditatur audam earupid quo quunt odigniscil earum verios nonsequam duciis et</a:t>
            </a:r>
          </a:p>
          <a:p>
            <a:endParaRPr lang="en-US" sz="2334" dirty="0">
              <a:latin typeface="Arial" panose="020B0604020202020204" pitchFamily="34" charset="0"/>
              <a:cs typeface="Arial" panose="020B0604020202020204" pitchFamily="34" charset="0"/>
            </a:endParaRPr>
          </a:p>
        </p:txBody>
      </p:sp>
      <p:sp>
        <p:nvSpPr>
          <p:cNvPr id="51" name="TextBox 50">
            <a:extLst>
              <a:ext uri="{FF2B5EF4-FFF2-40B4-BE49-F238E27FC236}">
                <a16:creationId xmlns:a16="http://schemas.microsoft.com/office/drawing/2014/main" id="{9A4F6368-D098-614F-8C23-237D9D2E19BD}"/>
              </a:ext>
            </a:extLst>
          </p:cNvPr>
          <p:cNvSpPr txBox="1"/>
          <p:nvPr/>
        </p:nvSpPr>
        <p:spPr>
          <a:xfrm>
            <a:off x="1543249" y="19483853"/>
            <a:ext cx="8991402" cy="1529137"/>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Ugiatempore evenis rae doluptatum fugiam earchitiam dit, tempe susdam qui asimin et quissequam la ni ipsunt.</a:t>
            </a:r>
          </a:p>
          <a:p>
            <a:r>
              <a:rPr lang="en-US" sz="2334" dirty="0">
                <a:latin typeface="Arial" panose="020B0604020202020204" pitchFamily="34" charset="0"/>
                <a:cs typeface="Arial" panose="020B0604020202020204" pitchFamily="34" charset="0"/>
              </a:rPr>
              <a:t>Ditat que voluptat. Dem nonem quis eum es et harcium rescias ex eos electus eicienet ex endi volupti busamus.</a:t>
            </a:r>
          </a:p>
        </p:txBody>
      </p:sp>
      <p:sp>
        <p:nvSpPr>
          <p:cNvPr id="52" name="TextBox 51">
            <a:extLst>
              <a:ext uri="{FF2B5EF4-FFF2-40B4-BE49-F238E27FC236}">
                <a16:creationId xmlns:a16="http://schemas.microsoft.com/office/drawing/2014/main" id="{22BEFB45-6303-5D4C-823F-C9C3B8D09210}"/>
              </a:ext>
            </a:extLst>
          </p:cNvPr>
          <p:cNvSpPr txBox="1"/>
          <p:nvPr/>
        </p:nvSpPr>
        <p:spPr>
          <a:xfrm>
            <a:off x="1543249" y="30314915"/>
            <a:ext cx="8991402" cy="1169936"/>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Ga. Oviduntusam exerum fugitat quae el exersperum qui corum sam sitas que officiat am el inust dunt mint ut vel il mintis es vel maxim dolupiet</a:t>
            </a:r>
          </a:p>
        </p:txBody>
      </p:sp>
      <p:sp>
        <p:nvSpPr>
          <p:cNvPr id="53" name="TextBox 52">
            <a:extLst>
              <a:ext uri="{FF2B5EF4-FFF2-40B4-BE49-F238E27FC236}">
                <a16:creationId xmlns:a16="http://schemas.microsoft.com/office/drawing/2014/main" id="{B8C6BC8D-25C1-344A-A26D-B7F3925C5BA6}"/>
              </a:ext>
            </a:extLst>
          </p:cNvPr>
          <p:cNvSpPr txBox="1"/>
          <p:nvPr/>
        </p:nvSpPr>
        <p:spPr>
          <a:xfrm>
            <a:off x="28117403" y="16419953"/>
            <a:ext cx="8910480" cy="4402744"/>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a:t>
            </a:r>
          </a:p>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tur as senet a quibus dolutatur sedit aliam apienda versper feriti delia pa dolo quamus arum es endellu pisquia aditatur audam earupid quo quunt odigniscil earum verios nonsequam duciis et</a:t>
            </a:r>
          </a:p>
          <a:p>
            <a:endParaRPr lang="en-US" sz="2334" dirty="0">
              <a:latin typeface="Arial" panose="020B0604020202020204" pitchFamily="34" charset="0"/>
              <a:cs typeface="Arial" panose="020B0604020202020204" pitchFamily="34" charset="0"/>
            </a:endParaRPr>
          </a:p>
        </p:txBody>
      </p:sp>
      <p:sp>
        <p:nvSpPr>
          <p:cNvPr id="54" name="Rectangle 53">
            <a:extLst>
              <a:ext uri="{FF2B5EF4-FFF2-40B4-BE49-F238E27FC236}">
                <a16:creationId xmlns:a16="http://schemas.microsoft.com/office/drawing/2014/main" id="{F787A570-E175-2544-BC61-229B72A7030D}"/>
              </a:ext>
            </a:extLst>
          </p:cNvPr>
          <p:cNvSpPr/>
          <p:nvPr/>
        </p:nvSpPr>
        <p:spPr>
          <a:xfrm>
            <a:off x="12195365" y="17930385"/>
            <a:ext cx="4386945" cy="296333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5" name="Rectangle 54">
            <a:extLst>
              <a:ext uri="{FF2B5EF4-FFF2-40B4-BE49-F238E27FC236}">
                <a16:creationId xmlns:a16="http://schemas.microsoft.com/office/drawing/2014/main" id="{FE51C1BE-FD49-5C48-9A9E-CC8BB8830CEE}"/>
              </a:ext>
            </a:extLst>
          </p:cNvPr>
          <p:cNvSpPr/>
          <p:nvPr/>
        </p:nvSpPr>
        <p:spPr>
          <a:xfrm>
            <a:off x="12172355" y="26152423"/>
            <a:ext cx="14060091" cy="4770922"/>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6" name="TextBox 55">
            <a:extLst>
              <a:ext uri="{FF2B5EF4-FFF2-40B4-BE49-F238E27FC236}">
                <a16:creationId xmlns:a16="http://schemas.microsoft.com/office/drawing/2014/main" id="{200CF4A1-DB0E-8542-B73A-70245E2EFB9F}"/>
              </a:ext>
            </a:extLst>
          </p:cNvPr>
          <p:cNvSpPr txBox="1"/>
          <p:nvPr/>
        </p:nvSpPr>
        <p:spPr>
          <a:xfrm>
            <a:off x="12172355" y="21123306"/>
            <a:ext cx="14212338" cy="5121146"/>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Imintem quas porro debitis itius, nus id quat animus auda platust et imin perovitasped es ipsus mo maios eume di ut a dolupit, sequam, serio bea natis dolupta simperiae nate molorum eati ulparis magnieniam, to intotatur?</a:t>
            </a:r>
          </a:p>
          <a:p>
            <a:r>
              <a:rPr lang="en-US" sz="2334" dirty="0">
                <a:latin typeface="Arial" panose="020B0604020202020204" pitchFamily="34" charset="0"/>
                <a:cs typeface="Arial" panose="020B0604020202020204" pitchFamily="34" charset="0"/>
              </a:rPr>
              <a:t>Sunto into temperi aturerum et identio nsectatem quo dolorum fuga. Itiatur, quam vendus quodis reria volupienis con posto dolor sam debit experumet odit ut id molorrum que quam fuga. Et volorioraes alit, que plitati onemporro entorio rumendi simenimus mossimus re officit mo officae etur, volorem et optae. Ut ipsam esto temquas dolores sitiandi arum ipicien debisimus doluptatius.</a:t>
            </a:r>
          </a:p>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 oriaeperum et</a:t>
            </a:r>
          </a:p>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 oriaeperum iusaeped unt quis et ut abor ame alis utatur as senet a quibus dolutatur sedit aliam apienda versper feriti delia pa dolo quamus arum es endellu pisquia aditatur audam earupid quo quunt odigniscil earum verios nonsequam duciis et</a:t>
            </a:r>
          </a:p>
          <a:p>
            <a:endParaRPr lang="en-US" sz="2334" dirty="0">
              <a:latin typeface="Arial" panose="020B0604020202020204" pitchFamily="34" charset="0"/>
              <a:cs typeface="Arial" panose="020B0604020202020204" pitchFamily="34" charset="0"/>
            </a:endParaRPr>
          </a:p>
        </p:txBody>
      </p:sp>
      <p:sp>
        <p:nvSpPr>
          <p:cNvPr id="57" name="Rectangle 56">
            <a:extLst>
              <a:ext uri="{FF2B5EF4-FFF2-40B4-BE49-F238E27FC236}">
                <a16:creationId xmlns:a16="http://schemas.microsoft.com/office/drawing/2014/main" id="{11A010D7-B2B4-2342-8DD7-E5B02CAC3460}"/>
              </a:ext>
            </a:extLst>
          </p:cNvPr>
          <p:cNvSpPr/>
          <p:nvPr/>
        </p:nvSpPr>
        <p:spPr>
          <a:xfrm>
            <a:off x="17010836" y="17930385"/>
            <a:ext cx="4386945" cy="296333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8" name="Rectangle 57">
            <a:extLst>
              <a:ext uri="{FF2B5EF4-FFF2-40B4-BE49-F238E27FC236}">
                <a16:creationId xmlns:a16="http://schemas.microsoft.com/office/drawing/2014/main" id="{BC7D7C5A-60FF-9541-9D13-3D09FA1F2A4B}"/>
              </a:ext>
            </a:extLst>
          </p:cNvPr>
          <p:cNvSpPr/>
          <p:nvPr/>
        </p:nvSpPr>
        <p:spPr>
          <a:xfrm>
            <a:off x="21826306" y="17958064"/>
            <a:ext cx="4406140" cy="296333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9" name="Rectangle 58">
            <a:extLst>
              <a:ext uri="{FF2B5EF4-FFF2-40B4-BE49-F238E27FC236}">
                <a16:creationId xmlns:a16="http://schemas.microsoft.com/office/drawing/2014/main" id="{B706DD7B-730F-0947-AED7-F03C71F718E7}"/>
              </a:ext>
            </a:extLst>
          </p:cNvPr>
          <p:cNvSpPr/>
          <p:nvPr/>
        </p:nvSpPr>
        <p:spPr>
          <a:xfrm>
            <a:off x="1543250" y="23267041"/>
            <a:ext cx="8744148" cy="6714496"/>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0" name="Rectangle 59">
            <a:extLst>
              <a:ext uri="{FF2B5EF4-FFF2-40B4-BE49-F238E27FC236}">
                <a16:creationId xmlns:a16="http://schemas.microsoft.com/office/drawing/2014/main" id="{07BD32A8-4D43-EF4E-BDC4-A7CB7A6B6637}"/>
              </a:ext>
            </a:extLst>
          </p:cNvPr>
          <p:cNvSpPr/>
          <p:nvPr/>
        </p:nvSpPr>
        <p:spPr>
          <a:xfrm>
            <a:off x="12172355" y="9838938"/>
            <a:ext cx="14060091" cy="7581831"/>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1" name="Rectangle 60">
            <a:extLst>
              <a:ext uri="{FF2B5EF4-FFF2-40B4-BE49-F238E27FC236}">
                <a16:creationId xmlns:a16="http://schemas.microsoft.com/office/drawing/2014/main" id="{B8F023DD-F4AC-C64C-A035-A73A5FAA968A}"/>
              </a:ext>
            </a:extLst>
          </p:cNvPr>
          <p:cNvSpPr/>
          <p:nvPr/>
        </p:nvSpPr>
        <p:spPr>
          <a:xfrm>
            <a:off x="28117403" y="9838938"/>
            <a:ext cx="8744149" cy="626661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43" name="TextBox 42">
            <a:extLst>
              <a:ext uri="{FF2B5EF4-FFF2-40B4-BE49-F238E27FC236}">
                <a16:creationId xmlns:a16="http://schemas.microsoft.com/office/drawing/2014/main" id="{256E46A6-0132-1240-A427-6E71FE785333}"/>
              </a:ext>
            </a:extLst>
          </p:cNvPr>
          <p:cNvSpPr txBox="1"/>
          <p:nvPr/>
        </p:nvSpPr>
        <p:spPr>
          <a:xfrm>
            <a:off x="1029295" y="3198284"/>
            <a:ext cx="24648914" cy="1277273"/>
          </a:xfrm>
          <a:prstGeom prst="rect">
            <a:avLst/>
          </a:prstGeom>
          <a:noFill/>
        </p:spPr>
        <p:txBody>
          <a:bodyPr wrap="square" rtlCol="0">
            <a:spAutoFit/>
          </a:bodyPr>
          <a:lstStyle/>
          <a:p>
            <a:r>
              <a:rPr lang="en-US" sz="7700" b="1" dirty="0">
                <a:solidFill>
                  <a:srgbClr val="4A2366"/>
                </a:solidFill>
                <a:latin typeface="Arial" panose="020B0604020202020204" pitchFamily="34" charset="0"/>
                <a:cs typeface="Arial" panose="020B0604020202020204" pitchFamily="34" charset="0"/>
              </a:rPr>
              <a:t>Title of Research Project (simple, no jargon)</a:t>
            </a:r>
            <a:endParaRPr lang="en-US" sz="7700" b="1" dirty="0">
              <a:solidFill>
                <a:srgbClr val="BF5700"/>
              </a:solidFill>
              <a:latin typeface="Arial" panose="020B0604020202020204" pitchFamily="34" charset="0"/>
              <a:cs typeface="Arial" panose="020B0604020202020204" pitchFamily="34" charset="0"/>
            </a:endParaRPr>
          </a:p>
        </p:txBody>
      </p:sp>
      <p:sp>
        <p:nvSpPr>
          <p:cNvPr id="44" name="TextBox 43">
            <a:extLst>
              <a:ext uri="{FF2B5EF4-FFF2-40B4-BE49-F238E27FC236}">
                <a16:creationId xmlns:a16="http://schemas.microsoft.com/office/drawing/2014/main" id="{483DB8E7-E7A7-EC4B-A16C-645212186D37}"/>
              </a:ext>
            </a:extLst>
          </p:cNvPr>
          <p:cNvSpPr txBox="1"/>
          <p:nvPr/>
        </p:nvSpPr>
        <p:spPr>
          <a:xfrm>
            <a:off x="1029296" y="5918516"/>
            <a:ext cx="23513306" cy="1708160"/>
          </a:xfrm>
          <a:prstGeom prst="rect">
            <a:avLst/>
          </a:prstGeom>
          <a:noFill/>
        </p:spPr>
        <p:txBody>
          <a:bodyPr wrap="square" rtlCol="0">
            <a:spAutoFit/>
          </a:bodyPr>
          <a:lstStyle/>
          <a:p>
            <a:r>
              <a:rPr lang="en-US" sz="3500" dirty="0">
                <a:latin typeface="Arial" panose="020B0604020202020204" pitchFamily="34" charset="0"/>
                <a:cs typeface="Arial" panose="020B0604020202020204" pitchFamily="34" charset="0"/>
              </a:rPr>
              <a:t>[AUTHORS LINE] First Name Last Name</a:t>
            </a:r>
            <a:r>
              <a:rPr lang="en-US" sz="3500" baseline="30000" dirty="0">
                <a:latin typeface="Arial" panose="020B0604020202020204" pitchFamily="34" charset="0"/>
                <a:cs typeface="Arial" panose="020B0604020202020204" pitchFamily="34" charset="0"/>
              </a:rPr>
              <a:t>1</a:t>
            </a:r>
            <a:r>
              <a:rPr lang="en-US" sz="3500" dirty="0">
                <a:latin typeface="Arial" panose="020B0604020202020204" pitchFamily="34" charset="0"/>
                <a:cs typeface="Arial" panose="020B0604020202020204" pitchFamily="34" charset="0"/>
              </a:rPr>
              <a:t>, First Name Last Name</a:t>
            </a:r>
            <a:r>
              <a:rPr lang="en-US" sz="3500" baseline="30000" dirty="0">
                <a:latin typeface="Arial" panose="020B0604020202020204" pitchFamily="34" charset="0"/>
                <a:cs typeface="Arial" panose="020B0604020202020204" pitchFamily="34" charset="0"/>
              </a:rPr>
              <a:t>2</a:t>
            </a:r>
            <a:r>
              <a:rPr lang="en-US" sz="3500" dirty="0">
                <a:latin typeface="Arial" panose="020B0604020202020204" pitchFamily="34" charset="0"/>
                <a:cs typeface="Arial" panose="020B0604020202020204" pitchFamily="34" charset="0"/>
              </a:rPr>
              <a:t>, First Name Last Name</a:t>
            </a:r>
            <a:r>
              <a:rPr lang="en-US" sz="3500" baseline="30000" dirty="0">
                <a:latin typeface="Arial" panose="020B0604020202020204" pitchFamily="34" charset="0"/>
                <a:cs typeface="Arial" panose="020B0604020202020204" pitchFamily="34" charset="0"/>
              </a:rPr>
              <a:t>3</a:t>
            </a:r>
            <a:br>
              <a:rPr lang="en-US" sz="3500" dirty="0">
                <a:latin typeface="Arial" panose="020B0604020202020204" pitchFamily="34" charset="0"/>
                <a:cs typeface="Arial" panose="020B0604020202020204" pitchFamily="34" charset="0"/>
              </a:rPr>
            </a:br>
            <a:r>
              <a:rPr lang="en-US" sz="3500" dirty="0">
                <a:latin typeface="Arial" panose="020B0604020202020204" pitchFamily="34" charset="0"/>
                <a:cs typeface="Arial" panose="020B0604020202020204" pitchFamily="34" charset="0"/>
              </a:rPr>
              <a:t>[DEPT./SCHOOL LINE] </a:t>
            </a:r>
            <a:r>
              <a:rPr lang="en-US" sz="3500" baseline="30000" dirty="0">
                <a:latin typeface="Arial" panose="020B0604020202020204" pitchFamily="34" charset="0"/>
                <a:cs typeface="Arial" panose="020B0604020202020204" pitchFamily="34" charset="0"/>
              </a:rPr>
              <a:t>1</a:t>
            </a:r>
            <a:r>
              <a:rPr lang="en-US" sz="3500" dirty="0">
                <a:latin typeface="Arial" panose="020B0604020202020204" pitchFamily="34" charset="0"/>
                <a:cs typeface="Arial" panose="020B0604020202020204" pitchFamily="34" charset="0"/>
              </a:rPr>
              <a:t>Department of Integrative Biology, </a:t>
            </a:r>
            <a:r>
              <a:rPr lang="en-US" sz="3500" baseline="30000" dirty="0">
                <a:latin typeface="Arial" panose="020B0604020202020204" pitchFamily="34" charset="0"/>
                <a:cs typeface="Arial" panose="020B0604020202020204" pitchFamily="34" charset="0"/>
              </a:rPr>
              <a:t>2</a:t>
            </a:r>
            <a:r>
              <a:rPr lang="en-US" sz="3500" dirty="0">
                <a:latin typeface="Arial" panose="020B0604020202020204" pitchFamily="34" charset="0"/>
                <a:cs typeface="Arial" panose="020B0604020202020204" pitchFamily="34" charset="0"/>
              </a:rPr>
              <a:t>Department of Chemistry, College of Natural Sciences, Weber State University</a:t>
            </a:r>
          </a:p>
        </p:txBody>
      </p:sp>
      <p:sp>
        <p:nvSpPr>
          <p:cNvPr id="46" name="Rectangle 45">
            <a:extLst>
              <a:ext uri="{FF2B5EF4-FFF2-40B4-BE49-F238E27FC236}">
                <a16:creationId xmlns:a16="http://schemas.microsoft.com/office/drawing/2014/main" id="{2DADE031-100A-AB44-8F73-2F8B697B5134}"/>
              </a:ext>
            </a:extLst>
          </p:cNvPr>
          <p:cNvSpPr/>
          <p:nvPr/>
        </p:nvSpPr>
        <p:spPr>
          <a:xfrm>
            <a:off x="25946300" y="5047465"/>
            <a:ext cx="7707907" cy="243675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sp>
        <p:nvSpPr>
          <p:cNvPr id="47" name="Oval 46">
            <a:extLst>
              <a:ext uri="{FF2B5EF4-FFF2-40B4-BE49-F238E27FC236}">
                <a16:creationId xmlns:a16="http://schemas.microsoft.com/office/drawing/2014/main" id="{0466D6E7-3D80-9140-BC89-A34B72AD2B3D}"/>
              </a:ext>
            </a:extLst>
          </p:cNvPr>
          <p:cNvSpPr/>
          <p:nvPr/>
        </p:nvSpPr>
        <p:spPr>
          <a:xfrm>
            <a:off x="34129265" y="5047465"/>
            <a:ext cx="3246240" cy="2410610"/>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pic>
        <p:nvPicPr>
          <p:cNvPr id="48" name="Picture 47">
            <a:extLst>
              <a:ext uri="{FF2B5EF4-FFF2-40B4-BE49-F238E27FC236}">
                <a16:creationId xmlns:a16="http://schemas.microsoft.com/office/drawing/2014/main" id="{5A491C1E-E24C-4BA6-80B4-C6DBE4FCDB17}"/>
              </a:ext>
            </a:extLst>
          </p:cNvPr>
          <p:cNvPicPr>
            <a:picLocks noChangeAspect="1"/>
          </p:cNvPicPr>
          <p:nvPr/>
        </p:nvPicPr>
        <p:blipFill>
          <a:blip r:embed="rId2"/>
          <a:stretch>
            <a:fillRect/>
          </a:stretch>
        </p:blipFill>
        <p:spPr>
          <a:xfrm>
            <a:off x="25946298" y="3151445"/>
            <a:ext cx="9394750" cy="1896020"/>
          </a:xfrm>
          <a:prstGeom prst="rect">
            <a:avLst/>
          </a:prstGeom>
        </p:spPr>
      </p:pic>
    </p:spTree>
    <p:extLst>
      <p:ext uri="{BB962C8B-B14F-4D97-AF65-F5344CB8AC3E}">
        <p14:creationId xmlns:p14="http://schemas.microsoft.com/office/powerpoint/2010/main" val="13498242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994B277-3E73-354B-AB99-6B6B8105EACC}"/>
              </a:ext>
            </a:extLst>
          </p:cNvPr>
          <p:cNvSpPr txBox="1"/>
          <p:nvPr/>
        </p:nvSpPr>
        <p:spPr>
          <a:xfrm>
            <a:off x="2219123" y="1438666"/>
            <a:ext cx="18412237" cy="2769989"/>
          </a:xfrm>
          <a:prstGeom prst="rect">
            <a:avLst/>
          </a:prstGeom>
          <a:noFill/>
        </p:spPr>
        <p:txBody>
          <a:bodyPr wrap="square" rtlCol="0">
            <a:spAutoFit/>
          </a:bodyPr>
          <a:lstStyle/>
          <a:p>
            <a:r>
              <a:rPr lang="en-US" sz="17400" b="1" dirty="0">
                <a:solidFill>
                  <a:srgbClr val="4A2366"/>
                </a:solidFill>
              </a:rPr>
              <a:t>BEFORE</a:t>
            </a:r>
            <a:r>
              <a:rPr lang="en-US" sz="17400" b="1" dirty="0">
                <a:solidFill>
                  <a:srgbClr val="BF5700"/>
                </a:solidFill>
              </a:rPr>
              <a:t> </a:t>
            </a:r>
            <a:r>
              <a:rPr lang="en-US" sz="17400" b="1" dirty="0">
                <a:solidFill>
                  <a:srgbClr val="4A2366"/>
                </a:solidFill>
              </a:rPr>
              <a:t>YOU START</a:t>
            </a:r>
          </a:p>
        </p:txBody>
      </p:sp>
      <p:sp>
        <p:nvSpPr>
          <p:cNvPr id="7" name="TextBox 6">
            <a:extLst>
              <a:ext uri="{FF2B5EF4-FFF2-40B4-BE49-F238E27FC236}">
                <a16:creationId xmlns:a16="http://schemas.microsoft.com/office/drawing/2014/main" id="{DFF3FA56-F34B-3446-8B40-A9569F584174}"/>
              </a:ext>
            </a:extLst>
          </p:cNvPr>
          <p:cNvSpPr txBox="1"/>
          <p:nvPr/>
        </p:nvSpPr>
        <p:spPr>
          <a:xfrm>
            <a:off x="3369308" y="4333665"/>
            <a:ext cx="26556510" cy="2569934"/>
          </a:xfrm>
          <a:prstGeom prst="rect">
            <a:avLst/>
          </a:prstGeom>
          <a:noFill/>
        </p:spPr>
        <p:txBody>
          <a:bodyPr wrap="square" rtlCol="0">
            <a:spAutoFit/>
          </a:bodyPr>
          <a:lstStyle/>
          <a:p>
            <a:r>
              <a:rPr lang="en-US" sz="7000" b="1" dirty="0"/>
              <a:t>POSTER SIZE</a:t>
            </a:r>
          </a:p>
          <a:p>
            <a:r>
              <a:rPr lang="en-US" sz="4550" dirty="0"/>
              <a:t>This template is sized 36 x 42 inches and is the recommended size for conferences.  This is the size available for free printing.  If you need another size, please consult the template for style ideas.</a:t>
            </a:r>
          </a:p>
        </p:txBody>
      </p:sp>
      <p:sp>
        <p:nvSpPr>
          <p:cNvPr id="8" name="TextBox 7">
            <a:extLst>
              <a:ext uri="{FF2B5EF4-FFF2-40B4-BE49-F238E27FC236}">
                <a16:creationId xmlns:a16="http://schemas.microsoft.com/office/drawing/2014/main" id="{1428C900-027E-B843-AF95-E26D8E2712DB}"/>
              </a:ext>
            </a:extLst>
          </p:cNvPr>
          <p:cNvSpPr txBox="1"/>
          <p:nvPr/>
        </p:nvSpPr>
        <p:spPr>
          <a:xfrm>
            <a:off x="3369307" y="7356150"/>
            <a:ext cx="26556509" cy="2569934"/>
          </a:xfrm>
          <a:prstGeom prst="rect">
            <a:avLst/>
          </a:prstGeom>
          <a:noFill/>
        </p:spPr>
        <p:txBody>
          <a:bodyPr wrap="square" rtlCol="0">
            <a:spAutoFit/>
          </a:bodyPr>
          <a:lstStyle/>
          <a:p>
            <a:r>
              <a:rPr lang="en-US" sz="7000" b="1" dirty="0"/>
              <a:t>1.  CHOOSE A STYLE</a:t>
            </a:r>
          </a:p>
          <a:p>
            <a:r>
              <a:rPr lang="en-US" sz="4550" dirty="0"/>
              <a:t>There are 8 different ‘cell’ styles, with various approaches to the headers and border or background. These options are all provided in this template file. </a:t>
            </a:r>
          </a:p>
        </p:txBody>
      </p:sp>
      <p:sp>
        <p:nvSpPr>
          <p:cNvPr id="12" name="TextBox 11">
            <a:extLst>
              <a:ext uri="{FF2B5EF4-FFF2-40B4-BE49-F238E27FC236}">
                <a16:creationId xmlns:a16="http://schemas.microsoft.com/office/drawing/2014/main" id="{95CC8D50-3BF0-C74E-8340-BC4B9A2CD175}"/>
              </a:ext>
            </a:extLst>
          </p:cNvPr>
          <p:cNvSpPr txBox="1"/>
          <p:nvPr/>
        </p:nvSpPr>
        <p:spPr>
          <a:xfrm>
            <a:off x="3209060" y="18728462"/>
            <a:ext cx="26556508" cy="3970318"/>
          </a:xfrm>
          <a:prstGeom prst="rect">
            <a:avLst/>
          </a:prstGeom>
          <a:noFill/>
        </p:spPr>
        <p:txBody>
          <a:bodyPr wrap="square" rtlCol="0">
            <a:spAutoFit/>
          </a:bodyPr>
          <a:lstStyle/>
          <a:p>
            <a:r>
              <a:rPr lang="en-US" sz="7000" b="1" dirty="0"/>
              <a:t>2.  CHOOSE A LAYOUT</a:t>
            </a:r>
          </a:p>
          <a:p>
            <a:r>
              <a:rPr lang="en-US" sz="4550" dirty="0"/>
              <a:t>Different forms/amounts of content might be suited to different column arrangements.  These 4 layouts provide a choice of 3-column, 3-column with a wider middle column, a 4-column, and 4-column with the middle columns combined. Think about how your content will be organized and how much space you will need for introductory and concluding information versus data/figures. These options are all provided in this template file. </a:t>
            </a:r>
          </a:p>
        </p:txBody>
      </p:sp>
      <p:sp>
        <p:nvSpPr>
          <p:cNvPr id="13" name="TextBox 12">
            <a:extLst>
              <a:ext uri="{FF2B5EF4-FFF2-40B4-BE49-F238E27FC236}">
                <a16:creationId xmlns:a16="http://schemas.microsoft.com/office/drawing/2014/main" id="{84A0233D-03F0-894A-B7BD-16E8FBCEFE9E}"/>
              </a:ext>
            </a:extLst>
          </p:cNvPr>
          <p:cNvSpPr txBox="1"/>
          <p:nvPr/>
        </p:nvSpPr>
        <p:spPr>
          <a:xfrm>
            <a:off x="3209060" y="29287167"/>
            <a:ext cx="28794940" cy="2569934"/>
          </a:xfrm>
          <a:prstGeom prst="rect">
            <a:avLst/>
          </a:prstGeom>
          <a:noFill/>
        </p:spPr>
        <p:txBody>
          <a:bodyPr wrap="square" rtlCol="0">
            <a:spAutoFit/>
          </a:bodyPr>
          <a:lstStyle/>
          <a:p>
            <a:r>
              <a:rPr lang="en-US" sz="7000" b="1" dirty="0"/>
              <a:t>3.  NEXT</a:t>
            </a:r>
          </a:p>
          <a:p>
            <a:r>
              <a:rPr lang="en-US" sz="4550" dirty="0"/>
              <a:t>Once you’ve chosen the template page that best suits your project, delete other template pages (it might be helpful to keep the following basic tips pages for reference while editing) and save the file under a new name. </a:t>
            </a:r>
          </a:p>
        </p:txBody>
      </p:sp>
      <p:sp>
        <p:nvSpPr>
          <p:cNvPr id="15" name="TextBox 14">
            <a:extLst>
              <a:ext uri="{FF2B5EF4-FFF2-40B4-BE49-F238E27FC236}">
                <a16:creationId xmlns:a16="http://schemas.microsoft.com/office/drawing/2014/main" id="{A2FB3C5C-83F2-B842-81A6-7CA515F8D854}"/>
              </a:ext>
            </a:extLst>
          </p:cNvPr>
          <p:cNvSpPr txBox="1"/>
          <p:nvPr/>
        </p:nvSpPr>
        <p:spPr>
          <a:xfrm>
            <a:off x="3779391" y="16245922"/>
            <a:ext cx="7245045" cy="2462213"/>
          </a:xfrm>
          <a:prstGeom prst="rect">
            <a:avLst/>
          </a:prstGeom>
          <a:noFill/>
        </p:spPr>
        <p:txBody>
          <a:bodyPr wrap="square" rtlCol="0">
            <a:spAutoFit/>
          </a:bodyPr>
          <a:lstStyle/>
          <a:p>
            <a:pPr algn="ctr"/>
            <a:r>
              <a:rPr lang="en-US" sz="7700" b="1" dirty="0">
                <a:solidFill>
                  <a:schemeClr val="bg1"/>
                </a:solidFill>
              </a:rPr>
              <a:t>OTHER TEMPLATE FILE</a:t>
            </a:r>
            <a:endParaRPr lang="en-US" sz="5250" dirty="0">
              <a:solidFill>
                <a:schemeClr val="bg1"/>
              </a:solidFill>
            </a:endParaRPr>
          </a:p>
        </p:txBody>
      </p:sp>
      <p:pic>
        <p:nvPicPr>
          <p:cNvPr id="4" name="Picture 3">
            <a:extLst>
              <a:ext uri="{FF2B5EF4-FFF2-40B4-BE49-F238E27FC236}">
                <a16:creationId xmlns:a16="http://schemas.microsoft.com/office/drawing/2014/main" id="{ECFAE015-9821-4A57-9229-4476C3A94D7B}"/>
              </a:ext>
            </a:extLst>
          </p:cNvPr>
          <p:cNvPicPr>
            <a:picLocks noChangeAspect="1"/>
          </p:cNvPicPr>
          <p:nvPr/>
        </p:nvPicPr>
        <p:blipFill>
          <a:blip r:embed="rId2"/>
          <a:stretch>
            <a:fillRect/>
          </a:stretch>
        </p:blipFill>
        <p:spPr>
          <a:xfrm>
            <a:off x="3209060" y="10155119"/>
            <a:ext cx="21929381" cy="7915487"/>
          </a:xfrm>
          <a:prstGeom prst="rect">
            <a:avLst/>
          </a:prstGeom>
        </p:spPr>
      </p:pic>
      <p:pic>
        <p:nvPicPr>
          <p:cNvPr id="5" name="Picture 4">
            <a:extLst>
              <a:ext uri="{FF2B5EF4-FFF2-40B4-BE49-F238E27FC236}">
                <a16:creationId xmlns:a16="http://schemas.microsoft.com/office/drawing/2014/main" id="{35304501-B927-4127-AF00-136063A1A4F3}"/>
              </a:ext>
            </a:extLst>
          </p:cNvPr>
          <p:cNvPicPr>
            <a:picLocks noChangeAspect="1"/>
          </p:cNvPicPr>
          <p:nvPr/>
        </p:nvPicPr>
        <p:blipFill>
          <a:blip r:embed="rId3"/>
          <a:stretch>
            <a:fillRect/>
          </a:stretch>
        </p:blipFill>
        <p:spPr>
          <a:xfrm>
            <a:off x="3116412" y="22948800"/>
            <a:ext cx="26187595" cy="6105085"/>
          </a:xfrm>
          <a:prstGeom prst="rect">
            <a:avLst/>
          </a:prstGeom>
        </p:spPr>
      </p:pic>
    </p:spTree>
    <p:extLst>
      <p:ext uri="{BB962C8B-B14F-4D97-AF65-F5344CB8AC3E}">
        <p14:creationId xmlns:p14="http://schemas.microsoft.com/office/powerpoint/2010/main" val="32308603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8767DAC-F18A-8545-8337-ECBAC5C246D2}"/>
              </a:ext>
            </a:extLst>
          </p:cNvPr>
          <p:cNvSpPr/>
          <p:nvPr/>
        </p:nvSpPr>
        <p:spPr>
          <a:xfrm>
            <a:off x="0" y="2457450"/>
            <a:ext cx="38404800" cy="28003500"/>
          </a:xfrm>
          <a:prstGeom prst="rect">
            <a:avLst/>
          </a:prstGeom>
          <a:solidFill>
            <a:srgbClr val="4A23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275" dirty="0"/>
          </a:p>
        </p:txBody>
      </p:sp>
      <p:sp>
        <p:nvSpPr>
          <p:cNvPr id="2" name="Title 1">
            <a:extLst>
              <a:ext uri="{FF2B5EF4-FFF2-40B4-BE49-F238E27FC236}">
                <a16:creationId xmlns:a16="http://schemas.microsoft.com/office/drawing/2014/main" id="{7E254551-6C07-A24A-93C6-7E04F9C232AE}"/>
              </a:ext>
            </a:extLst>
          </p:cNvPr>
          <p:cNvSpPr>
            <a:spLocks noGrp="1"/>
          </p:cNvSpPr>
          <p:nvPr>
            <p:ph type="ctrTitle"/>
          </p:nvPr>
        </p:nvSpPr>
        <p:spPr>
          <a:xfrm>
            <a:off x="2880360" y="8791576"/>
            <a:ext cx="32644080" cy="9749366"/>
          </a:xfrm>
        </p:spPr>
        <p:txBody>
          <a:bodyPr>
            <a:normAutofit/>
          </a:bodyPr>
          <a:lstStyle/>
          <a:p>
            <a:r>
              <a:rPr lang="en-US" sz="30625" b="1" dirty="0">
                <a:solidFill>
                  <a:schemeClr val="bg1"/>
                </a:solidFill>
                <a:latin typeface="+mn-lt"/>
              </a:rPr>
              <a:t>Style 5</a:t>
            </a:r>
            <a:br>
              <a:rPr lang="en-US" sz="30625" b="1" dirty="0">
                <a:solidFill>
                  <a:schemeClr val="bg1"/>
                </a:solidFill>
                <a:latin typeface="+mn-lt"/>
              </a:rPr>
            </a:br>
            <a:r>
              <a:rPr lang="en-US" sz="17800" b="1" dirty="0">
                <a:solidFill>
                  <a:schemeClr val="bg1"/>
                </a:solidFill>
                <a:latin typeface="+mn-lt"/>
              </a:rPr>
              <a:t>Rounded Shadow Box Text</a:t>
            </a:r>
            <a:endParaRPr lang="en-US" sz="30625" b="1" dirty="0">
              <a:solidFill>
                <a:schemeClr val="bg1"/>
              </a:solidFill>
              <a:latin typeface="+mn-lt"/>
            </a:endParaRPr>
          </a:p>
        </p:txBody>
      </p:sp>
    </p:spTree>
    <p:extLst>
      <p:ext uri="{BB962C8B-B14F-4D97-AF65-F5344CB8AC3E}">
        <p14:creationId xmlns:p14="http://schemas.microsoft.com/office/powerpoint/2010/main" val="11868948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ounded Rectangle 27">
            <a:extLst>
              <a:ext uri="{FF2B5EF4-FFF2-40B4-BE49-F238E27FC236}">
                <a16:creationId xmlns:a16="http://schemas.microsoft.com/office/drawing/2014/main" id="{9FB86953-067E-2243-9199-5828E9A57BF6}"/>
              </a:ext>
            </a:extLst>
          </p:cNvPr>
          <p:cNvSpPr/>
          <p:nvPr/>
        </p:nvSpPr>
        <p:spPr>
          <a:xfrm>
            <a:off x="1029296" y="15780896"/>
            <a:ext cx="11429206" cy="3271221"/>
          </a:xfrm>
          <a:prstGeom prst="roundRect">
            <a:avLst>
              <a:gd name="adj" fmla="val 15679"/>
            </a:avLst>
          </a:prstGeom>
          <a:solidFill>
            <a:srgbClr val="A391B1">
              <a:alpha val="10196"/>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0" name="Rounded Rectangle 29">
            <a:extLst>
              <a:ext uri="{FF2B5EF4-FFF2-40B4-BE49-F238E27FC236}">
                <a16:creationId xmlns:a16="http://schemas.microsoft.com/office/drawing/2014/main" id="{CB3CD93F-7B36-1740-BF66-2421A3620ACD}"/>
              </a:ext>
            </a:extLst>
          </p:cNvPr>
          <p:cNvSpPr/>
          <p:nvPr/>
        </p:nvSpPr>
        <p:spPr>
          <a:xfrm>
            <a:off x="1029296" y="19564084"/>
            <a:ext cx="11429206" cy="12523043"/>
          </a:xfrm>
          <a:prstGeom prst="roundRect">
            <a:avLst>
              <a:gd name="adj" fmla="val 5504"/>
            </a:avLst>
          </a:prstGeom>
          <a:solidFill>
            <a:srgbClr val="A391B1">
              <a:alpha val="10196"/>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5" name="Rounded Rectangle 34">
            <a:extLst>
              <a:ext uri="{FF2B5EF4-FFF2-40B4-BE49-F238E27FC236}">
                <a16:creationId xmlns:a16="http://schemas.microsoft.com/office/drawing/2014/main" id="{992CF63D-2222-F94F-867D-42F630C136CA}"/>
              </a:ext>
            </a:extLst>
          </p:cNvPr>
          <p:cNvSpPr/>
          <p:nvPr/>
        </p:nvSpPr>
        <p:spPr>
          <a:xfrm>
            <a:off x="13487797" y="8458201"/>
            <a:ext cx="11429206" cy="23628926"/>
          </a:xfrm>
          <a:prstGeom prst="roundRect">
            <a:avLst>
              <a:gd name="adj" fmla="val 4654"/>
            </a:avLst>
          </a:prstGeom>
          <a:solidFill>
            <a:srgbClr val="A391B1">
              <a:alpha val="10196"/>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8" name="Rounded Rectangle 37">
            <a:extLst>
              <a:ext uri="{FF2B5EF4-FFF2-40B4-BE49-F238E27FC236}">
                <a16:creationId xmlns:a16="http://schemas.microsoft.com/office/drawing/2014/main" id="{74EE89AA-6B4C-A645-A875-735E9B5ECFDF}"/>
              </a:ext>
            </a:extLst>
          </p:cNvPr>
          <p:cNvSpPr/>
          <p:nvPr/>
        </p:nvSpPr>
        <p:spPr>
          <a:xfrm>
            <a:off x="25946298" y="8458201"/>
            <a:ext cx="11429207" cy="13204702"/>
          </a:xfrm>
          <a:prstGeom prst="roundRect">
            <a:avLst>
              <a:gd name="adj" fmla="val 4834"/>
            </a:avLst>
          </a:prstGeom>
          <a:solidFill>
            <a:srgbClr val="A391B1">
              <a:alpha val="10196"/>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41" name="Rounded Rectangle 40">
            <a:extLst>
              <a:ext uri="{FF2B5EF4-FFF2-40B4-BE49-F238E27FC236}">
                <a16:creationId xmlns:a16="http://schemas.microsoft.com/office/drawing/2014/main" id="{4C15FDD0-072E-284C-B679-0CBC181EA921}"/>
              </a:ext>
            </a:extLst>
          </p:cNvPr>
          <p:cNvSpPr/>
          <p:nvPr/>
        </p:nvSpPr>
        <p:spPr>
          <a:xfrm>
            <a:off x="25946300" y="22125924"/>
            <a:ext cx="11429207" cy="4323292"/>
          </a:xfrm>
          <a:prstGeom prst="roundRect">
            <a:avLst>
              <a:gd name="adj" fmla="val 10741"/>
            </a:avLst>
          </a:prstGeom>
          <a:solidFill>
            <a:srgbClr val="A391B1">
              <a:alpha val="10196"/>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43" name="Rounded Rectangle 42">
            <a:extLst>
              <a:ext uri="{FF2B5EF4-FFF2-40B4-BE49-F238E27FC236}">
                <a16:creationId xmlns:a16="http://schemas.microsoft.com/office/drawing/2014/main" id="{DBAAB73C-E5E6-114C-A9DA-575177C0B389}"/>
              </a:ext>
            </a:extLst>
          </p:cNvPr>
          <p:cNvSpPr/>
          <p:nvPr/>
        </p:nvSpPr>
        <p:spPr>
          <a:xfrm>
            <a:off x="25946300" y="26912237"/>
            <a:ext cx="11429207" cy="5167312"/>
          </a:xfrm>
          <a:prstGeom prst="roundRect">
            <a:avLst>
              <a:gd name="adj" fmla="val 8900"/>
            </a:avLst>
          </a:prstGeom>
          <a:solidFill>
            <a:srgbClr val="A391B1">
              <a:alpha val="10196"/>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4" name="Rounded Rectangle 3">
            <a:extLst>
              <a:ext uri="{FF2B5EF4-FFF2-40B4-BE49-F238E27FC236}">
                <a16:creationId xmlns:a16="http://schemas.microsoft.com/office/drawing/2014/main" id="{C2642BAB-3737-CE4C-874C-5EA986C6E360}"/>
              </a:ext>
            </a:extLst>
          </p:cNvPr>
          <p:cNvSpPr/>
          <p:nvPr/>
        </p:nvSpPr>
        <p:spPr>
          <a:xfrm>
            <a:off x="1029296" y="8458201"/>
            <a:ext cx="11429206" cy="6810729"/>
          </a:xfrm>
          <a:prstGeom prst="roundRect">
            <a:avLst>
              <a:gd name="adj" fmla="val 7029"/>
            </a:avLst>
          </a:prstGeom>
          <a:solidFill>
            <a:srgbClr val="A391B1">
              <a:alpha val="10196"/>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21" name="TextBox 20">
            <a:extLst>
              <a:ext uri="{FF2B5EF4-FFF2-40B4-BE49-F238E27FC236}">
                <a16:creationId xmlns:a16="http://schemas.microsoft.com/office/drawing/2014/main" id="{74A298CE-07C7-084B-B72C-D7D120AA24D1}"/>
              </a:ext>
            </a:extLst>
          </p:cNvPr>
          <p:cNvSpPr txBox="1"/>
          <p:nvPr/>
        </p:nvSpPr>
        <p:spPr>
          <a:xfrm>
            <a:off x="26460253" y="23540121"/>
            <a:ext cx="10596232" cy="2247538"/>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 voles int odic tem nis dolorrum que cores doluptaturi utemolorum imusam, </a:t>
            </a:r>
          </a:p>
        </p:txBody>
      </p:sp>
      <p:sp>
        <p:nvSpPr>
          <p:cNvPr id="24" name="TextBox 23">
            <a:extLst>
              <a:ext uri="{FF2B5EF4-FFF2-40B4-BE49-F238E27FC236}">
                <a16:creationId xmlns:a16="http://schemas.microsoft.com/office/drawing/2014/main" id="{EF233BEC-D918-0A48-8894-42A92980A8AA}"/>
              </a:ext>
            </a:extLst>
          </p:cNvPr>
          <p:cNvSpPr txBox="1"/>
          <p:nvPr/>
        </p:nvSpPr>
        <p:spPr>
          <a:xfrm>
            <a:off x="26460253" y="28318496"/>
            <a:ext cx="10596232" cy="3325141"/>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 voles int odic tem nis dolorrum que cores doluptaturi utemolorum imusam, idendaecabo. Nam quo moluptatur?</a:t>
            </a:r>
          </a:p>
          <a:p>
            <a:r>
              <a:rPr lang="en-US" sz="2334" dirty="0">
                <a:latin typeface="Arial" panose="020B0604020202020204" pitchFamily="34" charset="0"/>
                <a:cs typeface="Arial" panose="020B0604020202020204" pitchFamily="34" charset="0"/>
              </a:rPr>
              <a:t>eicias modio con nisin pediam, ent, cust accaborit odio corehen dendae nonet eliquam, aperorepe autatem voles int odic tem nis dolorrum que</a:t>
            </a:r>
          </a:p>
        </p:txBody>
      </p:sp>
      <p:sp>
        <p:nvSpPr>
          <p:cNvPr id="25" name="TextBox 24">
            <a:extLst>
              <a:ext uri="{FF2B5EF4-FFF2-40B4-BE49-F238E27FC236}">
                <a16:creationId xmlns:a16="http://schemas.microsoft.com/office/drawing/2014/main" id="{9EADA974-F7A9-C443-A9D9-DE40192BFC5F}"/>
              </a:ext>
            </a:extLst>
          </p:cNvPr>
          <p:cNvSpPr txBox="1"/>
          <p:nvPr/>
        </p:nvSpPr>
        <p:spPr>
          <a:xfrm>
            <a:off x="1543250" y="8664636"/>
            <a:ext cx="10015338" cy="765594"/>
          </a:xfrm>
          <a:prstGeom prst="rect">
            <a:avLst/>
          </a:prstGeom>
          <a:noFill/>
        </p:spPr>
        <p:txBody>
          <a:bodyPr wrap="square" rtlCol="0">
            <a:spAutoFit/>
          </a:bodyPr>
          <a:lstStyle/>
          <a:p>
            <a:r>
              <a:rPr lang="en-US" sz="4375" b="1" dirty="0">
                <a:solidFill>
                  <a:srgbClr val="4A2366"/>
                </a:solidFill>
                <a:latin typeface="Arial" panose="020B0604020202020204" pitchFamily="34" charset="0"/>
                <a:cs typeface="Arial" panose="020B0604020202020204" pitchFamily="34" charset="0"/>
              </a:rPr>
              <a:t>Introduction</a:t>
            </a:r>
          </a:p>
        </p:txBody>
      </p:sp>
      <p:sp>
        <p:nvSpPr>
          <p:cNvPr id="31" name="TextBox 30">
            <a:extLst>
              <a:ext uri="{FF2B5EF4-FFF2-40B4-BE49-F238E27FC236}">
                <a16:creationId xmlns:a16="http://schemas.microsoft.com/office/drawing/2014/main" id="{2B1409F1-EFF0-184F-85F5-7EA24196BA8A}"/>
              </a:ext>
            </a:extLst>
          </p:cNvPr>
          <p:cNvSpPr txBox="1"/>
          <p:nvPr/>
        </p:nvSpPr>
        <p:spPr>
          <a:xfrm>
            <a:off x="1543250" y="15987333"/>
            <a:ext cx="10015338" cy="765594"/>
          </a:xfrm>
          <a:prstGeom prst="rect">
            <a:avLst/>
          </a:prstGeom>
          <a:noFill/>
        </p:spPr>
        <p:txBody>
          <a:bodyPr wrap="square" rtlCol="0">
            <a:spAutoFit/>
          </a:bodyPr>
          <a:lstStyle/>
          <a:p>
            <a:r>
              <a:rPr lang="en-US" sz="4375" b="1" dirty="0">
                <a:solidFill>
                  <a:srgbClr val="4A2366"/>
                </a:solidFill>
                <a:latin typeface="Arial" panose="020B0604020202020204" pitchFamily="34" charset="0"/>
                <a:cs typeface="Arial" panose="020B0604020202020204" pitchFamily="34" charset="0"/>
              </a:rPr>
              <a:t>Research Goal</a:t>
            </a:r>
          </a:p>
        </p:txBody>
      </p:sp>
      <p:sp>
        <p:nvSpPr>
          <p:cNvPr id="33" name="TextBox 32">
            <a:extLst>
              <a:ext uri="{FF2B5EF4-FFF2-40B4-BE49-F238E27FC236}">
                <a16:creationId xmlns:a16="http://schemas.microsoft.com/office/drawing/2014/main" id="{7418BA6E-2677-B748-A162-8B83DCDBD8E6}"/>
              </a:ext>
            </a:extLst>
          </p:cNvPr>
          <p:cNvSpPr txBox="1"/>
          <p:nvPr/>
        </p:nvSpPr>
        <p:spPr>
          <a:xfrm>
            <a:off x="1543250" y="19770521"/>
            <a:ext cx="10015338" cy="765594"/>
          </a:xfrm>
          <a:prstGeom prst="rect">
            <a:avLst/>
          </a:prstGeom>
          <a:noFill/>
        </p:spPr>
        <p:txBody>
          <a:bodyPr wrap="square" rtlCol="0">
            <a:spAutoFit/>
          </a:bodyPr>
          <a:lstStyle/>
          <a:p>
            <a:r>
              <a:rPr lang="en-US" sz="4375" b="1" dirty="0">
                <a:solidFill>
                  <a:srgbClr val="4A2366"/>
                </a:solidFill>
                <a:latin typeface="Arial" panose="020B0604020202020204" pitchFamily="34" charset="0"/>
                <a:cs typeface="Arial" panose="020B0604020202020204" pitchFamily="34" charset="0"/>
              </a:rPr>
              <a:t>Methods</a:t>
            </a:r>
          </a:p>
        </p:txBody>
      </p:sp>
      <p:sp>
        <p:nvSpPr>
          <p:cNvPr id="36" name="TextBox 35">
            <a:extLst>
              <a:ext uri="{FF2B5EF4-FFF2-40B4-BE49-F238E27FC236}">
                <a16:creationId xmlns:a16="http://schemas.microsoft.com/office/drawing/2014/main" id="{CCF86EF8-8330-824F-AEC3-40BA084A203D}"/>
              </a:ext>
            </a:extLst>
          </p:cNvPr>
          <p:cNvSpPr txBox="1"/>
          <p:nvPr/>
        </p:nvSpPr>
        <p:spPr>
          <a:xfrm>
            <a:off x="14001750" y="8664636"/>
            <a:ext cx="9669462" cy="765594"/>
          </a:xfrm>
          <a:prstGeom prst="rect">
            <a:avLst/>
          </a:prstGeom>
          <a:noFill/>
        </p:spPr>
        <p:txBody>
          <a:bodyPr wrap="square" rtlCol="0">
            <a:spAutoFit/>
          </a:bodyPr>
          <a:lstStyle/>
          <a:p>
            <a:r>
              <a:rPr lang="en-US" sz="4375" b="1" dirty="0">
                <a:solidFill>
                  <a:srgbClr val="4A2366"/>
                </a:solidFill>
                <a:latin typeface="Arial" panose="020B0604020202020204" pitchFamily="34" charset="0"/>
                <a:cs typeface="Arial" panose="020B0604020202020204" pitchFamily="34" charset="0"/>
              </a:rPr>
              <a:t>Figures and Results</a:t>
            </a:r>
          </a:p>
        </p:txBody>
      </p:sp>
      <p:sp>
        <p:nvSpPr>
          <p:cNvPr id="39" name="TextBox 38">
            <a:extLst>
              <a:ext uri="{FF2B5EF4-FFF2-40B4-BE49-F238E27FC236}">
                <a16:creationId xmlns:a16="http://schemas.microsoft.com/office/drawing/2014/main" id="{72469223-559A-D34A-BE73-81C17CBC85E6}"/>
              </a:ext>
            </a:extLst>
          </p:cNvPr>
          <p:cNvSpPr txBox="1"/>
          <p:nvPr/>
        </p:nvSpPr>
        <p:spPr>
          <a:xfrm>
            <a:off x="26460252" y="8664636"/>
            <a:ext cx="9323585" cy="765594"/>
          </a:xfrm>
          <a:prstGeom prst="rect">
            <a:avLst/>
          </a:prstGeom>
          <a:noFill/>
        </p:spPr>
        <p:txBody>
          <a:bodyPr wrap="square" rtlCol="0">
            <a:spAutoFit/>
          </a:bodyPr>
          <a:lstStyle/>
          <a:p>
            <a:r>
              <a:rPr lang="en-US" sz="4375" b="1" dirty="0">
                <a:solidFill>
                  <a:srgbClr val="4A2366"/>
                </a:solidFill>
                <a:latin typeface="Arial" panose="020B0604020202020204" pitchFamily="34" charset="0"/>
                <a:cs typeface="Arial" panose="020B0604020202020204" pitchFamily="34" charset="0"/>
              </a:rPr>
              <a:t>Conclusion</a:t>
            </a:r>
          </a:p>
        </p:txBody>
      </p:sp>
      <p:sp>
        <p:nvSpPr>
          <p:cNvPr id="42" name="TextBox 41">
            <a:extLst>
              <a:ext uri="{FF2B5EF4-FFF2-40B4-BE49-F238E27FC236}">
                <a16:creationId xmlns:a16="http://schemas.microsoft.com/office/drawing/2014/main" id="{92FAF4AE-5CA8-F544-938A-8DCEA6D15313}"/>
              </a:ext>
            </a:extLst>
          </p:cNvPr>
          <p:cNvSpPr txBox="1"/>
          <p:nvPr/>
        </p:nvSpPr>
        <p:spPr>
          <a:xfrm>
            <a:off x="26460254" y="22332359"/>
            <a:ext cx="9323585" cy="765594"/>
          </a:xfrm>
          <a:prstGeom prst="rect">
            <a:avLst/>
          </a:prstGeom>
          <a:noFill/>
        </p:spPr>
        <p:txBody>
          <a:bodyPr wrap="square" rtlCol="0">
            <a:spAutoFit/>
          </a:bodyPr>
          <a:lstStyle/>
          <a:p>
            <a:r>
              <a:rPr lang="en-US" sz="4375" b="1" dirty="0">
                <a:solidFill>
                  <a:srgbClr val="4A2366"/>
                </a:solidFill>
                <a:latin typeface="Arial" panose="020B0604020202020204" pitchFamily="34" charset="0"/>
                <a:cs typeface="Arial" panose="020B0604020202020204" pitchFamily="34" charset="0"/>
              </a:rPr>
              <a:t>Acknowledgments</a:t>
            </a:r>
            <a:endParaRPr lang="en-US" sz="4375" dirty="0">
              <a:solidFill>
                <a:srgbClr val="4A2366"/>
              </a:solidFill>
              <a:latin typeface="Arial" panose="020B0604020202020204" pitchFamily="34" charset="0"/>
              <a:cs typeface="Arial" panose="020B0604020202020204" pitchFamily="34" charset="0"/>
            </a:endParaRPr>
          </a:p>
        </p:txBody>
      </p:sp>
      <p:sp>
        <p:nvSpPr>
          <p:cNvPr id="44" name="TextBox 43">
            <a:extLst>
              <a:ext uri="{FF2B5EF4-FFF2-40B4-BE49-F238E27FC236}">
                <a16:creationId xmlns:a16="http://schemas.microsoft.com/office/drawing/2014/main" id="{64356E47-4A81-7D45-90D7-5903DFC81DAF}"/>
              </a:ext>
            </a:extLst>
          </p:cNvPr>
          <p:cNvSpPr txBox="1"/>
          <p:nvPr/>
        </p:nvSpPr>
        <p:spPr>
          <a:xfrm>
            <a:off x="26460254" y="27118672"/>
            <a:ext cx="9323585" cy="765594"/>
          </a:xfrm>
          <a:prstGeom prst="rect">
            <a:avLst/>
          </a:prstGeom>
          <a:noFill/>
        </p:spPr>
        <p:txBody>
          <a:bodyPr wrap="square" rtlCol="0">
            <a:spAutoFit/>
          </a:bodyPr>
          <a:lstStyle/>
          <a:p>
            <a:r>
              <a:rPr lang="en-US" sz="4375" b="1" dirty="0">
                <a:solidFill>
                  <a:srgbClr val="4A2366"/>
                </a:solidFill>
                <a:latin typeface="Arial" panose="020B0604020202020204" pitchFamily="34" charset="0"/>
                <a:cs typeface="Arial" panose="020B0604020202020204" pitchFamily="34" charset="0"/>
              </a:rPr>
              <a:t>References</a:t>
            </a:r>
          </a:p>
        </p:txBody>
      </p:sp>
      <p:sp>
        <p:nvSpPr>
          <p:cNvPr id="47" name="TextBox 46">
            <a:extLst>
              <a:ext uri="{FF2B5EF4-FFF2-40B4-BE49-F238E27FC236}">
                <a16:creationId xmlns:a16="http://schemas.microsoft.com/office/drawing/2014/main" id="{3D0DBCF1-CFF7-DC45-A932-512EDC8E34E6}"/>
              </a:ext>
            </a:extLst>
          </p:cNvPr>
          <p:cNvSpPr txBox="1"/>
          <p:nvPr/>
        </p:nvSpPr>
        <p:spPr>
          <a:xfrm>
            <a:off x="1551002" y="9815513"/>
            <a:ext cx="10594961" cy="4761945"/>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Imintem quas porro debitis itius, nus id quat animus auda platust et imin perovitasped es ipsus mo maios eume di ut a dolupit, sequam, serio bea natis dolupta simperiae nate molorum eati ulparis magnieniam, to intotatur?</a:t>
            </a:r>
          </a:p>
          <a:p>
            <a:r>
              <a:rPr lang="en-US" sz="2334" dirty="0">
                <a:latin typeface="Arial" panose="020B0604020202020204" pitchFamily="34" charset="0"/>
                <a:cs typeface="Arial" panose="020B0604020202020204" pitchFamily="34" charset="0"/>
              </a:rPr>
              <a:t>Sunto into temperi aturerum et identio nsectatem quo dolorum fuga. Itiatur, quam vendus quodis reria volupienis con posto dolor sam debit experumet odit ut id molorrum que quam fuga. Et volorioraes alit, que plitati onemporro entorio rumendi simenimus mossimus re officit mo officae etur, volorem et optae. Ut ipsam esto temquas dolores sitiandi arum ipicien debisimus doluptatius.</a:t>
            </a:r>
          </a:p>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 oriaeperum iusaeped unt quis et ut abor ame alis utatur as senet a quibus dolutatur sedit aliam apienda versper feriti delia pa dolo quamus arum es endellu pisquia aditatur audam</a:t>
            </a:r>
          </a:p>
        </p:txBody>
      </p:sp>
      <p:sp>
        <p:nvSpPr>
          <p:cNvPr id="48" name="TextBox 47">
            <a:extLst>
              <a:ext uri="{FF2B5EF4-FFF2-40B4-BE49-F238E27FC236}">
                <a16:creationId xmlns:a16="http://schemas.microsoft.com/office/drawing/2014/main" id="{6EB38586-7F41-5049-B1DD-53311630F81F}"/>
              </a:ext>
            </a:extLst>
          </p:cNvPr>
          <p:cNvSpPr txBox="1"/>
          <p:nvPr/>
        </p:nvSpPr>
        <p:spPr>
          <a:xfrm>
            <a:off x="1551002" y="17138211"/>
            <a:ext cx="10594961" cy="1529137"/>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Ugiatempore evenis rae doluptatum fugiam earchitiam dit, tempe susdam qui asimin et quissequam la ni ipsunt.</a:t>
            </a:r>
          </a:p>
          <a:p>
            <a:r>
              <a:rPr lang="en-US" sz="2334" dirty="0">
                <a:latin typeface="Arial" panose="020B0604020202020204" pitchFamily="34" charset="0"/>
                <a:cs typeface="Arial" panose="020B0604020202020204" pitchFamily="34" charset="0"/>
              </a:rPr>
              <a:t>Ditat que voluptat. Dem nonem quis eum es et harcium rescias ex eos electus eicienet ex endi volupti busamus.</a:t>
            </a:r>
          </a:p>
        </p:txBody>
      </p:sp>
      <p:sp>
        <p:nvSpPr>
          <p:cNvPr id="49" name="TextBox 48">
            <a:extLst>
              <a:ext uri="{FF2B5EF4-FFF2-40B4-BE49-F238E27FC236}">
                <a16:creationId xmlns:a16="http://schemas.microsoft.com/office/drawing/2014/main" id="{EBF67A44-FA2A-5348-BEC9-98516889DA12}"/>
              </a:ext>
            </a:extLst>
          </p:cNvPr>
          <p:cNvSpPr txBox="1"/>
          <p:nvPr/>
        </p:nvSpPr>
        <p:spPr>
          <a:xfrm>
            <a:off x="1551002" y="20921400"/>
            <a:ext cx="10594961" cy="1529137"/>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Ga. Oviduntusam exerum fugitat quae el exersperum qui corum sam sitas que officiat am el inust dunt mint ut vel il mintis es vel maxim dolupiet, aut quatur aborem quiae explitatur sum venihit quo con cusda volorum quia qui conessunt vel etur? Quis nullitae porunto mod maiorio ex es dolupis eum</a:t>
            </a:r>
          </a:p>
        </p:txBody>
      </p:sp>
      <p:sp>
        <p:nvSpPr>
          <p:cNvPr id="50" name="TextBox 49">
            <a:extLst>
              <a:ext uri="{FF2B5EF4-FFF2-40B4-BE49-F238E27FC236}">
                <a16:creationId xmlns:a16="http://schemas.microsoft.com/office/drawing/2014/main" id="{7448A2DC-0A7F-2349-ACA5-C756D32393AC}"/>
              </a:ext>
            </a:extLst>
          </p:cNvPr>
          <p:cNvSpPr txBox="1"/>
          <p:nvPr/>
        </p:nvSpPr>
        <p:spPr>
          <a:xfrm>
            <a:off x="26358478" y="19870357"/>
            <a:ext cx="10604846" cy="1169936"/>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Ga. Ro ium versperum re aut omnienderi sinvele stiam, cus eos sime sed que occupta temquia nobisciur? Quis dolenem oluptam ne nonessumqui doluptatem exeribus id eveliquam qui nisqui atet eiciunt.</a:t>
            </a:r>
          </a:p>
        </p:txBody>
      </p:sp>
      <p:sp>
        <p:nvSpPr>
          <p:cNvPr id="51" name="TextBox 50">
            <a:extLst>
              <a:ext uri="{FF2B5EF4-FFF2-40B4-BE49-F238E27FC236}">
                <a16:creationId xmlns:a16="http://schemas.microsoft.com/office/drawing/2014/main" id="{FA296195-067C-F247-8316-9E7BD6C659E3}"/>
              </a:ext>
            </a:extLst>
          </p:cNvPr>
          <p:cNvSpPr txBox="1"/>
          <p:nvPr/>
        </p:nvSpPr>
        <p:spPr>
          <a:xfrm>
            <a:off x="14001750" y="18910718"/>
            <a:ext cx="10540852" cy="2606739"/>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 oriaeperum iusaeped unt quis et ut abor ame alis utatur as senet a quibus dolutatur sedit aliam apienda versper feriti delia pa dolo quamus arum es endellu pisquia aditatur audam earupid quo quunt odigniscil earum verios nonsequam duciis et</a:t>
            </a:r>
          </a:p>
          <a:p>
            <a:endParaRPr lang="en-US" sz="2334" dirty="0">
              <a:latin typeface="Arial" panose="020B0604020202020204" pitchFamily="34" charset="0"/>
              <a:cs typeface="Arial" panose="020B0604020202020204" pitchFamily="34" charset="0"/>
            </a:endParaRPr>
          </a:p>
        </p:txBody>
      </p:sp>
      <p:sp>
        <p:nvSpPr>
          <p:cNvPr id="52" name="Rectangle 51">
            <a:extLst>
              <a:ext uri="{FF2B5EF4-FFF2-40B4-BE49-F238E27FC236}">
                <a16:creationId xmlns:a16="http://schemas.microsoft.com/office/drawing/2014/main" id="{64D62AAB-AD5D-C442-8097-1CCC6CCAA7E7}"/>
              </a:ext>
            </a:extLst>
          </p:cNvPr>
          <p:cNvSpPr/>
          <p:nvPr/>
        </p:nvSpPr>
        <p:spPr>
          <a:xfrm>
            <a:off x="14001750" y="15475569"/>
            <a:ext cx="4795101" cy="296333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3" name="Rectangle 52">
            <a:extLst>
              <a:ext uri="{FF2B5EF4-FFF2-40B4-BE49-F238E27FC236}">
                <a16:creationId xmlns:a16="http://schemas.microsoft.com/office/drawing/2014/main" id="{82BFCE27-C113-3E43-848E-7EB2E571DDE9}"/>
              </a:ext>
            </a:extLst>
          </p:cNvPr>
          <p:cNvSpPr/>
          <p:nvPr/>
        </p:nvSpPr>
        <p:spPr>
          <a:xfrm>
            <a:off x="14001750" y="21694333"/>
            <a:ext cx="10401300" cy="6189933"/>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4" name="TextBox 53">
            <a:extLst>
              <a:ext uri="{FF2B5EF4-FFF2-40B4-BE49-F238E27FC236}">
                <a16:creationId xmlns:a16="http://schemas.microsoft.com/office/drawing/2014/main" id="{8D65BBDF-DF92-A243-800F-D25ACC7F1A6D}"/>
              </a:ext>
            </a:extLst>
          </p:cNvPr>
          <p:cNvSpPr txBox="1"/>
          <p:nvPr/>
        </p:nvSpPr>
        <p:spPr>
          <a:xfrm>
            <a:off x="14001750" y="28460050"/>
            <a:ext cx="10540852" cy="2965940"/>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 oriaeperum iusaeped unt quis et ut abor ame alis utatur as senet a quibus dolutatur sedit aliam apienda versper feriti delia pa dolo quamus arum es endellu pisquia aditatur audam earupid quo quunt odigniscil earum verios nonsequam duciis et apienda versper feriti delia pa dolo quamus arum es endellu pisquia aditatur audam earupid quo quunt odigniscil earum verios nonsequam</a:t>
            </a:r>
          </a:p>
        </p:txBody>
      </p:sp>
      <p:sp>
        <p:nvSpPr>
          <p:cNvPr id="55" name="Rectangle 54">
            <a:extLst>
              <a:ext uri="{FF2B5EF4-FFF2-40B4-BE49-F238E27FC236}">
                <a16:creationId xmlns:a16="http://schemas.microsoft.com/office/drawing/2014/main" id="{6D32EF2B-CDC5-A34A-96E7-525CF5D14340}"/>
              </a:ext>
            </a:extLst>
          </p:cNvPr>
          <p:cNvSpPr/>
          <p:nvPr/>
        </p:nvSpPr>
        <p:spPr>
          <a:xfrm>
            <a:off x="26460251" y="9994108"/>
            <a:ext cx="10401300" cy="9387831"/>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6" name="Rectangle 55">
            <a:extLst>
              <a:ext uri="{FF2B5EF4-FFF2-40B4-BE49-F238E27FC236}">
                <a16:creationId xmlns:a16="http://schemas.microsoft.com/office/drawing/2014/main" id="{B0728AA7-14E6-AB4C-B9FA-C6E58E9F3BB8}"/>
              </a:ext>
            </a:extLst>
          </p:cNvPr>
          <p:cNvSpPr/>
          <p:nvPr/>
        </p:nvSpPr>
        <p:spPr>
          <a:xfrm>
            <a:off x="1551001" y="23037769"/>
            <a:ext cx="10401300" cy="8388221"/>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7" name="Rectangle 56">
            <a:extLst>
              <a:ext uri="{FF2B5EF4-FFF2-40B4-BE49-F238E27FC236}">
                <a16:creationId xmlns:a16="http://schemas.microsoft.com/office/drawing/2014/main" id="{4FE53914-B518-B24E-BCB7-48160C473A80}"/>
              </a:ext>
            </a:extLst>
          </p:cNvPr>
          <p:cNvSpPr/>
          <p:nvPr/>
        </p:nvSpPr>
        <p:spPr>
          <a:xfrm>
            <a:off x="14001749" y="9994107"/>
            <a:ext cx="10401300" cy="484477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8" name="Rectangle 57">
            <a:extLst>
              <a:ext uri="{FF2B5EF4-FFF2-40B4-BE49-F238E27FC236}">
                <a16:creationId xmlns:a16="http://schemas.microsoft.com/office/drawing/2014/main" id="{8C1851B6-81B1-C546-A6DA-D7B2F2947CF5}"/>
              </a:ext>
            </a:extLst>
          </p:cNvPr>
          <p:cNvSpPr/>
          <p:nvPr/>
        </p:nvSpPr>
        <p:spPr>
          <a:xfrm>
            <a:off x="19607950" y="15475569"/>
            <a:ext cx="4795101" cy="296333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37" name="TextBox 36">
            <a:extLst>
              <a:ext uri="{FF2B5EF4-FFF2-40B4-BE49-F238E27FC236}">
                <a16:creationId xmlns:a16="http://schemas.microsoft.com/office/drawing/2014/main" id="{BF6C0166-330A-7D49-80A9-10C675102F08}"/>
              </a:ext>
            </a:extLst>
          </p:cNvPr>
          <p:cNvSpPr txBox="1"/>
          <p:nvPr/>
        </p:nvSpPr>
        <p:spPr>
          <a:xfrm>
            <a:off x="1029295" y="3198284"/>
            <a:ext cx="24648914" cy="1277273"/>
          </a:xfrm>
          <a:prstGeom prst="rect">
            <a:avLst/>
          </a:prstGeom>
          <a:noFill/>
        </p:spPr>
        <p:txBody>
          <a:bodyPr wrap="square" rtlCol="0">
            <a:spAutoFit/>
          </a:bodyPr>
          <a:lstStyle/>
          <a:p>
            <a:r>
              <a:rPr lang="en-US" sz="7700" b="1" dirty="0">
                <a:solidFill>
                  <a:srgbClr val="4A2366"/>
                </a:solidFill>
                <a:latin typeface="Arial" panose="020B0604020202020204" pitchFamily="34" charset="0"/>
                <a:cs typeface="Arial" panose="020B0604020202020204" pitchFamily="34" charset="0"/>
              </a:rPr>
              <a:t>Title of Research Project (simple, no jargon)</a:t>
            </a:r>
            <a:endParaRPr lang="en-US" sz="7700" b="1" dirty="0">
              <a:solidFill>
                <a:srgbClr val="BF5700"/>
              </a:solidFill>
              <a:latin typeface="Arial" panose="020B0604020202020204" pitchFamily="34" charset="0"/>
              <a:cs typeface="Arial" panose="020B0604020202020204" pitchFamily="34" charset="0"/>
            </a:endParaRPr>
          </a:p>
        </p:txBody>
      </p:sp>
      <p:sp>
        <p:nvSpPr>
          <p:cNvPr id="40" name="TextBox 39">
            <a:extLst>
              <a:ext uri="{FF2B5EF4-FFF2-40B4-BE49-F238E27FC236}">
                <a16:creationId xmlns:a16="http://schemas.microsoft.com/office/drawing/2014/main" id="{11078316-2BE2-0D4C-B8E7-9342C5034A0E}"/>
              </a:ext>
            </a:extLst>
          </p:cNvPr>
          <p:cNvSpPr txBox="1"/>
          <p:nvPr/>
        </p:nvSpPr>
        <p:spPr>
          <a:xfrm>
            <a:off x="1029296" y="5918516"/>
            <a:ext cx="23513306" cy="1708160"/>
          </a:xfrm>
          <a:prstGeom prst="rect">
            <a:avLst/>
          </a:prstGeom>
          <a:noFill/>
        </p:spPr>
        <p:txBody>
          <a:bodyPr wrap="square" rtlCol="0">
            <a:spAutoFit/>
          </a:bodyPr>
          <a:lstStyle/>
          <a:p>
            <a:r>
              <a:rPr lang="en-US" sz="3500" dirty="0">
                <a:latin typeface="Arial" panose="020B0604020202020204" pitchFamily="34" charset="0"/>
                <a:cs typeface="Arial" panose="020B0604020202020204" pitchFamily="34" charset="0"/>
              </a:rPr>
              <a:t>[AUTHORS LINE] First Name Last Name</a:t>
            </a:r>
            <a:r>
              <a:rPr lang="en-US" sz="3500" baseline="30000" dirty="0">
                <a:latin typeface="Arial" panose="020B0604020202020204" pitchFamily="34" charset="0"/>
                <a:cs typeface="Arial" panose="020B0604020202020204" pitchFamily="34" charset="0"/>
              </a:rPr>
              <a:t>1</a:t>
            </a:r>
            <a:r>
              <a:rPr lang="en-US" sz="3500" dirty="0">
                <a:latin typeface="Arial" panose="020B0604020202020204" pitchFamily="34" charset="0"/>
                <a:cs typeface="Arial" panose="020B0604020202020204" pitchFamily="34" charset="0"/>
              </a:rPr>
              <a:t>, First Name Last Name</a:t>
            </a:r>
            <a:r>
              <a:rPr lang="en-US" sz="3500" baseline="30000" dirty="0">
                <a:latin typeface="Arial" panose="020B0604020202020204" pitchFamily="34" charset="0"/>
                <a:cs typeface="Arial" panose="020B0604020202020204" pitchFamily="34" charset="0"/>
              </a:rPr>
              <a:t>2</a:t>
            </a:r>
            <a:r>
              <a:rPr lang="en-US" sz="3500" dirty="0">
                <a:latin typeface="Arial" panose="020B0604020202020204" pitchFamily="34" charset="0"/>
                <a:cs typeface="Arial" panose="020B0604020202020204" pitchFamily="34" charset="0"/>
              </a:rPr>
              <a:t>, First Name Last Name</a:t>
            </a:r>
            <a:r>
              <a:rPr lang="en-US" sz="3500" baseline="30000" dirty="0">
                <a:latin typeface="Arial" panose="020B0604020202020204" pitchFamily="34" charset="0"/>
                <a:cs typeface="Arial" panose="020B0604020202020204" pitchFamily="34" charset="0"/>
              </a:rPr>
              <a:t>3</a:t>
            </a:r>
            <a:br>
              <a:rPr lang="en-US" sz="3500" dirty="0">
                <a:latin typeface="Arial" panose="020B0604020202020204" pitchFamily="34" charset="0"/>
                <a:cs typeface="Arial" panose="020B0604020202020204" pitchFamily="34" charset="0"/>
              </a:rPr>
            </a:br>
            <a:r>
              <a:rPr lang="en-US" sz="3500" dirty="0">
                <a:latin typeface="Arial" panose="020B0604020202020204" pitchFamily="34" charset="0"/>
                <a:cs typeface="Arial" panose="020B0604020202020204" pitchFamily="34" charset="0"/>
              </a:rPr>
              <a:t>[DEPT./SCHOOL LINE] </a:t>
            </a:r>
            <a:r>
              <a:rPr lang="en-US" sz="3500" baseline="30000" dirty="0">
                <a:latin typeface="Arial" panose="020B0604020202020204" pitchFamily="34" charset="0"/>
                <a:cs typeface="Arial" panose="020B0604020202020204" pitchFamily="34" charset="0"/>
              </a:rPr>
              <a:t>1</a:t>
            </a:r>
            <a:r>
              <a:rPr lang="en-US" sz="3500" dirty="0">
                <a:latin typeface="Arial" panose="020B0604020202020204" pitchFamily="34" charset="0"/>
                <a:cs typeface="Arial" panose="020B0604020202020204" pitchFamily="34" charset="0"/>
              </a:rPr>
              <a:t>Department of Integrative Biology, </a:t>
            </a:r>
            <a:r>
              <a:rPr lang="en-US" sz="3500" baseline="30000" dirty="0">
                <a:latin typeface="Arial" panose="020B0604020202020204" pitchFamily="34" charset="0"/>
                <a:cs typeface="Arial" panose="020B0604020202020204" pitchFamily="34" charset="0"/>
              </a:rPr>
              <a:t>2</a:t>
            </a:r>
            <a:r>
              <a:rPr lang="en-US" sz="3500" dirty="0">
                <a:latin typeface="Arial" panose="020B0604020202020204" pitchFamily="34" charset="0"/>
                <a:cs typeface="Arial" panose="020B0604020202020204" pitchFamily="34" charset="0"/>
              </a:rPr>
              <a:t>Department of Chemistry, College of Natural Sciences, Weber State University</a:t>
            </a:r>
          </a:p>
        </p:txBody>
      </p:sp>
      <p:pic>
        <p:nvPicPr>
          <p:cNvPr id="45" name="Picture 44">
            <a:extLst>
              <a:ext uri="{FF2B5EF4-FFF2-40B4-BE49-F238E27FC236}">
                <a16:creationId xmlns:a16="http://schemas.microsoft.com/office/drawing/2014/main" id="{662D4F4C-B66D-F140-A4A9-F654E18A5EA3}"/>
              </a:ext>
            </a:extLst>
          </p:cNvPr>
          <p:cNvPicPr>
            <a:picLocks noChangeAspect="1"/>
          </p:cNvPicPr>
          <p:nvPr/>
        </p:nvPicPr>
        <p:blipFill>
          <a:blip r:embed="rId2"/>
          <a:stretch>
            <a:fillRect/>
          </a:stretch>
        </p:blipFill>
        <p:spPr>
          <a:xfrm>
            <a:off x="25946299" y="3445977"/>
            <a:ext cx="8790814" cy="1268113"/>
          </a:xfrm>
          <a:prstGeom prst="rect">
            <a:avLst/>
          </a:prstGeom>
        </p:spPr>
      </p:pic>
      <p:sp>
        <p:nvSpPr>
          <p:cNvPr id="46" name="Rectangle 45">
            <a:extLst>
              <a:ext uri="{FF2B5EF4-FFF2-40B4-BE49-F238E27FC236}">
                <a16:creationId xmlns:a16="http://schemas.microsoft.com/office/drawing/2014/main" id="{799A2E8B-16F4-AB4F-9063-A8025F514CA1}"/>
              </a:ext>
            </a:extLst>
          </p:cNvPr>
          <p:cNvSpPr/>
          <p:nvPr/>
        </p:nvSpPr>
        <p:spPr>
          <a:xfrm>
            <a:off x="25946300" y="5047465"/>
            <a:ext cx="7707907" cy="243675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sp>
        <p:nvSpPr>
          <p:cNvPr id="59" name="Oval 58">
            <a:extLst>
              <a:ext uri="{FF2B5EF4-FFF2-40B4-BE49-F238E27FC236}">
                <a16:creationId xmlns:a16="http://schemas.microsoft.com/office/drawing/2014/main" id="{4DA367CB-096F-5B4E-B2EA-B5C8BB85CC82}"/>
              </a:ext>
            </a:extLst>
          </p:cNvPr>
          <p:cNvSpPr/>
          <p:nvPr/>
        </p:nvSpPr>
        <p:spPr>
          <a:xfrm>
            <a:off x="34129265" y="5047465"/>
            <a:ext cx="3246240" cy="2410610"/>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pic>
        <p:nvPicPr>
          <p:cNvPr id="60" name="Picture 59">
            <a:extLst>
              <a:ext uri="{FF2B5EF4-FFF2-40B4-BE49-F238E27FC236}">
                <a16:creationId xmlns:a16="http://schemas.microsoft.com/office/drawing/2014/main" id="{E4574AD5-F7F8-4340-93BB-4F0C1557DFDD}"/>
              </a:ext>
            </a:extLst>
          </p:cNvPr>
          <p:cNvPicPr>
            <a:picLocks noChangeAspect="1"/>
          </p:cNvPicPr>
          <p:nvPr/>
        </p:nvPicPr>
        <p:blipFill>
          <a:blip r:embed="rId3"/>
          <a:stretch>
            <a:fillRect/>
          </a:stretch>
        </p:blipFill>
        <p:spPr>
          <a:xfrm>
            <a:off x="25946298" y="3192907"/>
            <a:ext cx="9394750" cy="1896020"/>
          </a:xfrm>
          <a:prstGeom prst="rect">
            <a:avLst/>
          </a:prstGeom>
        </p:spPr>
      </p:pic>
    </p:spTree>
    <p:extLst>
      <p:ext uri="{BB962C8B-B14F-4D97-AF65-F5344CB8AC3E}">
        <p14:creationId xmlns:p14="http://schemas.microsoft.com/office/powerpoint/2010/main" val="423023114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ounded Rectangle 25">
            <a:extLst>
              <a:ext uri="{FF2B5EF4-FFF2-40B4-BE49-F238E27FC236}">
                <a16:creationId xmlns:a16="http://schemas.microsoft.com/office/drawing/2014/main" id="{A383F541-946D-D243-A427-A19CCEAE5721}"/>
              </a:ext>
            </a:extLst>
          </p:cNvPr>
          <p:cNvSpPr/>
          <p:nvPr/>
        </p:nvSpPr>
        <p:spPr>
          <a:xfrm>
            <a:off x="1029296" y="8458201"/>
            <a:ext cx="8428831" cy="6810729"/>
          </a:xfrm>
          <a:prstGeom prst="roundRect">
            <a:avLst>
              <a:gd name="adj" fmla="val 7577"/>
            </a:avLst>
          </a:prstGeom>
          <a:solidFill>
            <a:srgbClr val="A391B1">
              <a:alpha val="9804"/>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29" name="Rounded Rectangle 28">
            <a:extLst>
              <a:ext uri="{FF2B5EF4-FFF2-40B4-BE49-F238E27FC236}">
                <a16:creationId xmlns:a16="http://schemas.microsoft.com/office/drawing/2014/main" id="{5C11B6D1-1527-3346-87C7-47EBD5A34BD0}"/>
              </a:ext>
            </a:extLst>
          </p:cNvPr>
          <p:cNvSpPr/>
          <p:nvPr/>
        </p:nvSpPr>
        <p:spPr>
          <a:xfrm>
            <a:off x="1029296" y="15768638"/>
            <a:ext cx="8428831" cy="3283480"/>
          </a:xfrm>
          <a:prstGeom prst="roundRect">
            <a:avLst>
              <a:gd name="adj" fmla="val 15908"/>
            </a:avLst>
          </a:prstGeom>
          <a:solidFill>
            <a:srgbClr val="A391B1">
              <a:alpha val="9804"/>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1" name="Rounded Rectangle 30">
            <a:extLst>
              <a:ext uri="{FF2B5EF4-FFF2-40B4-BE49-F238E27FC236}">
                <a16:creationId xmlns:a16="http://schemas.microsoft.com/office/drawing/2014/main" id="{A51F871C-9A06-BE4E-BC12-0BB7624C01BD}"/>
              </a:ext>
            </a:extLst>
          </p:cNvPr>
          <p:cNvSpPr/>
          <p:nvPr/>
        </p:nvSpPr>
        <p:spPr>
          <a:xfrm>
            <a:off x="1029296" y="19507198"/>
            <a:ext cx="8428831" cy="12538365"/>
          </a:xfrm>
          <a:prstGeom prst="roundRect">
            <a:avLst>
              <a:gd name="adj" fmla="val 6325"/>
            </a:avLst>
          </a:prstGeom>
          <a:solidFill>
            <a:srgbClr val="A391B1">
              <a:alpha val="9804"/>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3" name="Rounded Rectangle 32">
            <a:extLst>
              <a:ext uri="{FF2B5EF4-FFF2-40B4-BE49-F238E27FC236}">
                <a16:creationId xmlns:a16="http://schemas.microsoft.com/office/drawing/2014/main" id="{B75AC27A-FBCD-EE48-B6FE-09E481A25925}"/>
              </a:ext>
            </a:extLst>
          </p:cNvPr>
          <p:cNvSpPr/>
          <p:nvPr/>
        </p:nvSpPr>
        <p:spPr>
          <a:xfrm>
            <a:off x="10315179" y="8458200"/>
            <a:ext cx="17745274" cy="23587363"/>
          </a:xfrm>
          <a:prstGeom prst="roundRect">
            <a:avLst>
              <a:gd name="adj" fmla="val 2821"/>
            </a:avLst>
          </a:prstGeom>
          <a:solidFill>
            <a:srgbClr val="A391B1">
              <a:alpha val="9804"/>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5" name="Rounded Rectangle 34">
            <a:extLst>
              <a:ext uri="{FF2B5EF4-FFF2-40B4-BE49-F238E27FC236}">
                <a16:creationId xmlns:a16="http://schemas.microsoft.com/office/drawing/2014/main" id="{D4101E1B-E32F-CD46-8DA1-E347D7B6FDAB}"/>
              </a:ext>
            </a:extLst>
          </p:cNvPr>
          <p:cNvSpPr/>
          <p:nvPr/>
        </p:nvSpPr>
        <p:spPr>
          <a:xfrm>
            <a:off x="28917504" y="8458200"/>
            <a:ext cx="8458001" cy="13193449"/>
          </a:xfrm>
          <a:prstGeom prst="roundRect">
            <a:avLst>
              <a:gd name="adj" fmla="val 6326"/>
            </a:avLst>
          </a:prstGeom>
          <a:solidFill>
            <a:srgbClr val="A391B1">
              <a:alpha val="9804"/>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7" name="Rounded Rectangle 36">
            <a:extLst>
              <a:ext uri="{FF2B5EF4-FFF2-40B4-BE49-F238E27FC236}">
                <a16:creationId xmlns:a16="http://schemas.microsoft.com/office/drawing/2014/main" id="{FE32572D-75C4-8340-B97D-5BB931331AB9}"/>
              </a:ext>
            </a:extLst>
          </p:cNvPr>
          <p:cNvSpPr/>
          <p:nvPr/>
        </p:nvSpPr>
        <p:spPr>
          <a:xfrm>
            <a:off x="28917502" y="22114669"/>
            <a:ext cx="8458002" cy="4299480"/>
          </a:xfrm>
          <a:prstGeom prst="roundRect">
            <a:avLst>
              <a:gd name="adj" fmla="val 11553"/>
            </a:avLst>
          </a:prstGeom>
          <a:solidFill>
            <a:srgbClr val="A391B1">
              <a:alpha val="9804"/>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9" name="Rounded Rectangle 38">
            <a:extLst>
              <a:ext uri="{FF2B5EF4-FFF2-40B4-BE49-F238E27FC236}">
                <a16:creationId xmlns:a16="http://schemas.microsoft.com/office/drawing/2014/main" id="{FF40C643-D9D9-8442-BE36-0266166A6CEE}"/>
              </a:ext>
            </a:extLst>
          </p:cNvPr>
          <p:cNvSpPr/>
          <p:nvPr/>
        </p:nvSpPr>
        <p:spPr>
          <a:xfrm>
            <a:off x="28917501" y="26877168"/>
            <a:ext cx="8458003" cy="5167313"/>
          </a:xfrm>
          <a:prstGeom prst="roundRect">
            <a:avLst>
              <a:gd name="adj" fmla="val 10224"/>
            </a:avLst>
          </a:prstGeom>
          <a:solidFill>
            <a:srgbClr val="A391B1">
              <a:alpha val="9804"/>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22" name="TextBox 21">
            <a:extLst>
              <a:ext uri="{FF2B5EF4-FFF2-40B4-BE49-F238E27FC236}">
                <a16:creationId xmlns:a16="http://schemas.microsoft.com/office/drawing/2014/main" id="{FB2FA725-0E4F-6742-8A91-62AB532AA724}"/>
              </a:ext>
            </a:extLst>
          </p:cNvPr>
          <p:cNvSpPr txBox="1"/>
          <p:nvPr/>
        </p:nvSpPr>
        <p:spPr>
          <a:xfrm>
            <a:off x="29432845" y="23505054"/>
            <a:ext cx="7594004" cy="2606739"/>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a:t>
            </a:r>
          </a:p>
        </p:txBody>
      </p:sp>
      <p:sp>
        <p:nvSpPr>
          <p:cNvPr id="25" name="TextBox 24">
            <a:extLst>
              <a:ext uri="{FF2B5EF4-FFF2-40B4-BE49-F238E27FC236}">
                <a16:creationId xmlns:a16="http://schemas.microsoft.com/office/drawing/2014/main" id="{6CCC9FD2-2D31-614C-9866-71CB153F7003}"/>
              </a:ext>
            </a:extLst>
          </p:cNvPr>
          <p:cNvSpPr txBox="1"/>
          <p:nvPr/>
        </p:nvSpPr>
        <p:spPr>
          <a:xfrm>
            <a:off x="29432845" y="28283429"/>
            <a:ext cx="7594004" cy="2965940"/>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 voles int odic tem nis dolorrum que cores doluptaturi</a:t>
            </a:r>
          </a:p>
        </p:txBody>
      </p:sp>
      <p:sp>
        <p:nvSpPr>
          <p:cNvPr id="28" name="TextBox 27">
            <a:extLst>
              <a:ext uri="{FF2B5EF4-FFF2-40B4-BE49-F238E27FC236}">
                <a16:creationId xmlns:a16="http://schemas.microsoft.com/office/drawing/2014/main" id="{BAA311BD-8E8A-214F-87E0-EF96785B9B94}"/>
              </a:ext>
            </a:extLst>
          </p:cNvPr>
          <p:cNvSpPr txBox="1"/>
          <p:nvPr/>
        </p:nvSpPr>
        <p:spPr>
          <a:xfrm>
            <a:off x="1578506" y="8664636"/>
            <a:ext cx="7171532" cy="765594"/>
          </a:xfrm>
          <a:prstGeom prst="rect">
            <a:avLst/>
          </a:prstGeom>
          <a:noFill/>
        </p:spPr>
        <p:txBody>
          <a:bodyPr wrap="square" rtlCol="0">
            <a:spAutoFit/>
          </a:bodyPr>
          <a:lstStyle/>
          <a:p>
            <a:r>
              <a:rPr lang="en-US" sz="4375" b="1" dirty="0">
                <a:solidFill>
                  <a:srgbClr val="4A2366"/>
                </a:solidFill>
                <a:latin typeface="Arial" panose="020B0604020202020204" pitchFamily="34" charset="0"/>
                <a:cs typeface="Arial" panose="020B0604020202020204" pitchFamily="34" charset="0"/>
              </a:rPr>
              <a:t>Introduction</a:t>
            </a:r>
          </a:p>
        </p:txBody>
      </p:sp>
      <p:sp>
        <p:nvSpPr>
          <p:cNvPr id="30" name="TextBox 29">
            <a:extLst>
              <a:ext uri="{FF2B5EF4-FFF2-40B4-BE49-F238E27FC236}">
                <a16:creationId xmlns:a16="http://schemas.microsoft.com/office/drawing/2014/main" id="{2EB97797-2993-C44F-AC41-2516A998B026}"/>
              </a:ext>
            </a:extLst>
          </p:cNvPr>
          <p:cNvSpPr txBox="1"/>
          <p:nvPr/>
        </p:nvSpPr>
        <p:spPr>
          <a:xfrm>
            <a:off x="1578506" y="15975074"/>
            <a:ext cx="7171532" cy="765594"/>
          </a:xfrm>
          <a:prstGeom prst="rect">
            <a:avLst/>
          </a:prstGeom>
          <a:noFill/>
        </p:spPr>
        <p:txBody>
          <a:bodyPr wrap="square" rtlCol="0">
            <a:spAutoFit/>
          </a:bodyPr>
          <a:lstStyle/>
          <a:p>
            <a:r>
              <a:rPr lang="en-US" sz="4375" b="1" dirty="0">
                <a:solidFill>
                  <a:srgbClr val="4A2366"/>
                </a:solidFill>
                <a:latin typeface="Arial" panose="020B0604020202020204" pitchFamily="34" charset="0"/>
                <a:cs typeface="Arial" panose="020B0604020202020204" pitchFamily="34" charset="0"/>
              </a:rPr>
              <a:t>Research Goal</a:t>
            </a:r>
          </a:p>
        </p:txBody>
      </p:sp>
      <p:sp>
        <p:nvSpPr>
          <p:cNvPr id="32" name="TextBox 31">
            <a:extLst>
              <a:ext uri="{FF2B5EF4-FFF2-40B4-BE49-F238E27FC236}">
                <a16:creationId xmlns:a16="http://schemas.microsoft.com/office/drawing/2014/main" id="{6935B1F8-8DC1-3345-B6F2-EFBF3560F7F7}"/>
              </a:ext>
            </a:extLst>
          </p:cNvPr>
          <p:cNvSpPr txBox="1"/>
          <p:nvPr/>
        </p:nvSpPr>
        <p:spPr>
          <a:xfrm>
            <a:off x="1578506" y="19713636"/>
            <a:ext cx="7171532" cy="765594"/>
          </a:xfrm>
          <a:prstGeom prst="rect">
            <a:avLst/>
          </a:prstGeom>
          <a:noFill/>
        </p:spPr>
        <p:txBody>
          <a:bodyPr wrap="square" rtlCol="0">
            <a:spAutoFit/>
          </a:bodyPr>
          <a:lstStyle/>
          <a:p>
            <a:r>
              <a:rPr lang="en-US" sz="4375" b="1" dirty="0">
                <a:solidFill>
                  <a:srgbClr val="4A2366"/>
                </a:solidFill>
                <a:latin typeface="Arial" panose="020B0604020202020204" pitchFamily="34" charset="0"/>
                <a:cs typeface="Arial" panose="020B0604020202020204" pitchFamily="34" charset="0"/>
              </a:rPr>
              <a:t>Methods</a:t>
            </a:r>
          </a:p>
        </p:txBody>
      </p:sp>
      <p:sp>
        <p:nvSpPr>
          <p:cNvPr id="34" name="TextBox 33">
            <a:extLst>
              <a:ext uri="{FF2B5EF4-FFF2-40B4-BE49-F238E27FC236}">
                <a16:creationId xmlns:a16="http://schemas.microsoft.com/office/drawing/2014/main" id="{BFD6DE6E-AA3D-484A-AC53-DB30718BA456}"/>
              </a:ext>
            </a:extLst>
          </p:cNvPr>
          <p:cNvSpPr txBox="1"/>
          <p:nvPr/>
        </p:nvSpPr>
        <p:spPr>
          <a:xfrm>
            <a:off x="10830521" y="8664636"/>
            <a:ext cx="7423349" cy="765594"/>
          </a:xfrm>
          <a:prstGeom prst="rect">
            <a:avLst/>
          </a:prstGeom>
          <a:noFill/>
        </p:spPr>
        <p:txBody>
          <a:bodyPr wrap="square" rtlCol="0">
            <a:spAutoFit/>
          </a:bodyPr>
          <a:lstStyle/>
          <a:p>
            <a:r>
              <a:rPr lang="en-US" sz="4375" b="1" dirty="0">
                <a:solidFill>
                  <a:srgbClr val="4A2366"/>
                </a:solidFill>
                <a:latin typeface="Arial" panose="020B0604020202020204" pitchFamily="34" charset="0"/>
                <a:cs typeface="Arial" panose="020B0604020202020204" pitchFamily="34" charset="0"/>
              </a:rPr>
              <a:t>Figures and Results</a:t>
            </a:r>
          </a:p>
        </p:txBody>
      </p:sp>
      <p:sp>
        <p:nvSpPr>
          <p:cNvPr id="36" name="TextBox 35">
            <a:extLst>
              <a:ext uri="{FF2B5EF4-FFF2-40B4-BE49-F238E27FC236}">
                <a16:creationId xmlns:a16="http://schemas.microsoft.com/office/drawing/2014/main" id="{CEACD681-CF34-164E-8700-8D8876E95374}"/>
              </a:ext>
            </a:extLst>
          </p:cNvPr>
          <p:cNvSpPr txBox="1"/>
          <p:nvPr/>
        </p:nvSpPr>
        <p:spPr>
          <a:xfrm>
            <a:off x="29464597" y="8664636"/>
            <a:ext cx="6886774" cy="765594"/>
          </a:xfrm>
          <a:prstGeom prst="rect">
            <a:avLst/>
          </a:prstGeom>
          <a:noFill/>
        </p:spPr>
        <p:txBody>
          <a:bodyPr wrap="square" rtlCol="0">
            <a:spAutoFit/>
          </a:bodyPr>
          <a:lstStyle/>
          <a:p>
            <a:r>
              <a:rPr lang="en-US" sz="4375" b="1" dirty="0">
                <a:solidFill>
                  <a:srgbClr val="4A2366"/>
                </a:solidFill>
                <a:latin typeface="Arial" panose="020B0604020202020204" pitchFamily="34" charset="0"/>
                <a:cs typeface="Arial" panose="020B0604020202020204" pitchFamily="34" charset="0"/>
              </a:rPr>
              <a:t>Conclusion</a:t>
            </a:r>
          </a:p>
        </p:txBody>
      </p:sp>
      <p:sp>
        <p:nvSpPr>
          <p:cNvPr id="38" name="TextBox 37">
            <a:extLst>
              <a:ext uri="{FF2B5EF4-FFF2-40B4-BE49-F238E27FC236}">
                <a16:creationId xmlns:a16="http://schemas.microsoft.com/office/drawing/2014/main" id="{CA54FB6C-AD20-9443-B006-93DDABE0A2D6}"/>
              </a:ext>
            </a:extLst>
          </p:cNvPr>
          <p:cNvSpPr txBox="1"/>
          <p:nvPr/>
        </p:nvSpPr>
        <p:spPr>
          <a:xfrm>
            <a:off x="29432845" y="22321104"/>
            <a:ext cx="6886774" cy="765594"/>
          </a:xfrm>
          <a:prstGeom prst="rect">
            <a:avLst/>
          </a:prstGeom>
          <a:noFill/>
        </p:spPr>
        <p:txBody>
          <a:bodyPr wrap="square" rtlCol="0">
            <a:spAutoFit/>
          </a:bodyPr>
          <a:lstStyle/>
          <a:p>
            <a:r>
              <a:rPr lang="en-US" sz="4375" b="1" dirty="0">
                <a:solidFill>
                  <a:srgbClr val="4A2366"/>
                </a:solidFill>
                <a:latin typeface="Arial" panose="020B0604020202020204" pitchFamily="34" charset="0"/>
                <a:cs typeface="Arial" panose="020B0604020202020204" pitchFamily="34" charset="0"/>
              </a:rPr>
              <a:t>Acknowledgments</a:t>
            </a:r>
          </a:p>
        </p:txBody>
      </p:sp>
      <p:sp>
        <p:nvSpPr>
          <p:cNvPr id="40" name="TextBox 39">
            <a:extLst>
              <a:ext uri="{FF2B5EF4-FFF2-40B4-BE49-F238E27FC236}">
                <a16:creationId xmlns:a16="http://schemas.microsoft.com/office/drawing/2014/main" id="{69598B29-010B-B54F-90AF-8B096193A351}"/>
              </a:ext>
            </a:extLst>
          </p:cNvPr>
          <p:cNvSpPr txBox="1"/>
          <p:nvPr/>
        </p:nvSpPr>
        <p:spPr>
          <a:xfrm>
            <a:off x="29432845" y="27083605"/>
            <a:ext cx="6886774" cy="765594"/>
          </a:xfrm>
          <a:prstGeom prst="rect">
            <a:avLst/>
          </a:prstGeom>
          <a:noFill/>
        </p:spPr>
        <p:txBody>
          <a:bodyPr wrap="square" rtlCol="0">
            <a:spAutoFit/>
          </a:bodyPr>
          <a:lstStyle/>
          <a:p>
            <a:r>
              <a:rPr lang="en-US" sz="4375" b="1" dirty="0">
                <a:solidFill>
                  <a:srgbClr val="4A2366"/>
                </a:solidFill>
                <a:latin typeface="Arial" panose="020B0604020202020204" pitchFamily="34" charset="0"/>
                <a:cs typeface="Arial" panose="020B0604020202020204" pitchFamily="34" charset="0"/>
              </a:rPr>
              <a:t>References</a:t>
            </a:r>
          </a:p>
        </p:txBody>
      </p:sp>
      <p:sp>
        <p:nvSpPr>
          <p:cNvPr id="50" name="TextBox 49">
            <a:extLst>
              <a:ext uri="{FF2B5EF4-FFF2-40B4-BE49-F238E27FC236}">
                <a16:creationId xmlns:a16="http://schemas.microsoft.com/office/drawing/2014/main" id="{3B2E6F76-CEF9-DE4C-A7DF-0EB7ED73ACBD}"/>
              </a:ext>
            </a:extLst>
          </p:cNvPr>
          <p:cNvSpPr txBox="1"/>
          <p:nvPr/>
        </p:nvSpPr>
        <p:spPr>
          <a:xfrm>
            <a:off x="1543249" y="9815513"/>
            <a:ext cx="7536956" cy="5121146"/>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Imintem quas porro debitis itius, nus id quat animus auda platust et imin perovitasped es ipsus mo maios eume di ut a dolupit, sequam, serio bea natis dolupta simperiae nate molorum eati ulparis magnieniam, to intotatur?</a:t>
            </a:r>
          </a:p>
          <a:p>
            <a:r>
              <a:rPr lang="en-US" sz="2334" dirty="0">
                <a:latin typeface="Arial" panose="020B0604020202020204" pitchFamily="34" charset="0"/>
                <a:cs typeface="Arial" panose="020B0604020202020204" pitchFamily="34" charset="0"/>
              </a:rPr>
              <a:t>Sunto into temperi aturerum et identio nsectatem quo dolorum fuga. Itiatur, quam vendus quodis reria volupienis con posto dolor sam debit experumet odit ut id molorrum que quam fuga. Et volorioraes alit, que plitati onemporro entorio rumendi simenimus mossimus re officit mo officae etur, volorem et optae. Ut ipsam esto temquas dolores sitiandi arum ipicien debisimus doluptatius.</a:t>
            </a:r>
          </a:p>
          <a:p>
            <a:r>
              <a:rPr lang="en-US" sz="2334" dirty="0">
                <a:latin typeface="Arial" panose="020B0604020202020204" pitchFamily="34" charset="0"/>
                <a:cs typeface="Arial" panose="020B0604020202020204" pitchFamily="34" charset="0"/>
              </a:rPr>
              <a:t>As verepe sectis enda</a:t>
            </a:r>
          </a:p>
        </p:txBody>
      </p:sp>
      <p:sp>
        <p:nvSpPr>
          <p:cNvPr id="51" name="TextBox 50">
            <a:extLst>
              <a:ext uri="{FF2B5EF4-FFF2-40B4-BE49-F238E27FC236}">
                <a16:creationId xmlns:a16="http://schemas.microsoft.com/office/drawing/2014/main" id="{A2F8A423-ACC6-4D4B-8970-07C7C49B0DCE}"/>
              </a:ext>
            </a:extLst>
          </p:cNvPr>
          <p:cNvSpPr txBox="1"/>
          <p:nvPr/>
        </p:nvSpPr>
        <p:spPr>
          <a:xfrm>
            <a:off x="1543249" y="17138212"/>
            <a:ext cx="7536956" cy="1169936"/>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Ugiatempore evenis rae doluptatum fugiam earchitiam dit, tempe susdam qui asimin et quissequam la ni ipsunt.</a:t>
            </a:r>
          </a:p>
        </p:txBody>
      </p:sp>
      <p:sp>
        <p:nvSpPr>
          <p:cNvPr id="52" name="TextBox 51">
            <a:extLst>
              <a:ext uri="{FF2B5EF4-FFF2-40B4-BE49-F238E27FC236}">
                <a16:creationId xmlns:a16="http://schemas.microsoft.com/office/drawing/2014/main" id="{032A97E9-12F0-1349-9D19-B28EC442E20E}"/>
              </a:ext>
            </a:extLst>
          </p:cNvPr>
          <p:cNvSpPr txBox="1"/>
          <p:nvPr/>
        </p:nvSpPr>
        <p:spPr>
          <a:xfrm>
            <a:off x="1543249" y="20921400"/>
            <a:ext cx="7536956" cy="2247538"/>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Ga. Oviduntusam exerum fugitat quae el exersperum qui corum sam sitas que officiat am el inust dunt mint ut vel il mintis es vel maxim dolupiet, aut quatur aborem quiae explitatur sum venihit quo con cusda volorum quia qui conessunt vel etur? Quis nullitae porunto mod maiorio ex es dolupis eum solupta</a:t>
            </a:r>
          </a:p>
        </p:txBody>
      </p:sp>
      <p:sp>
        <p:nvSpPr>
          <p:cNvPr id="53" name="TextBox 52">
            <a:extLst>
              <a:ext uri="{FF2B5EF4-FFF2-40B4-BE49-F238E27FC236}">
                <a16:creationId xmlns:a16="http://schemas.microsoft.com/office/drawing/2014/main" id="{E0D64AF0-EF79-054E-BBA1-29AC3271E1CB}"/>
              </a:ext>
            </a:extLst>
          </p:cNvPr>
          <p:cNvSpPr txBox="1"/>
          <p:nvPr/>
        </p:nvSpPr>
        <p:spPr>
          <a:xfrm>
            <a:off x="29413204" y="19036259"/>
            <a:ext cx="7613645" cy="1888337"/>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a:t>
            </a:r>
          </a:p>
        </p:txBody>
      </p:sp>
      <p:sp>
        <p:nvSpPr>
          <p:cNvPr id="54" name="Rectangle 53">
            <a:extLst>
              <a:ext uri="{FF2B5EF4-FFF2-40B4-BE49-F238E27FC236}">
                <a16:creationId xmlns:a16="http://schemas.microsoft.com/office/drawing/2014/main" id="{684745DF-ED87-7244-882C-07110EB3F6C6}"/>
              </a:ext>
            </a:extLst>
          </p:cNvPr>
          <p:cNvSpPr/>
          <p:nvPr/>
        </p:nvSpPr>
        <p:spPr>
          <a:xfrm>
            <a:off x="10830523" y="19327405"/>
            <a:ext cx="5010808" cy="324587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5" name="Rectangle 54">
            <a:extLst>
              <a:ext uri="{FF2B5EF4-FFF2-40B4-BE49-F238E27FC236}">
                <a16:creationId xmlns:a16="http://schemas.microsoft.com/office/drawing/2014/main" id="{1D3A8A90-4DCF-EA41-B7AE-57F04988543B}"/>
              </a:ext>
            </a:extLst>
          </p:cNvPr>
          <p:cNvSpPr/>
          <p:nvPr/>
        </p:nvSpPr>
        <p:spPr>
          <a:xfrm>
            <a:off x="16683106" y="19327405"/>
            <a:ext cx="5010808" cy="324587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6" name="Rectangle 55">
            <a:extLst>
              <a:ext uri="{FF2B5EF4-FFF2-40B4-BE49-F238E27FC236}">
                <a16:creationId xmlns:a16="http://schemas.microsoft.com/office/drawing/2014/main" id="{CD97FC3E-5F4F-B842-8000-9D0B5766D8FD}"/>
              </a:ext>
            </a:extLst>
          </p:cNvPr>
          <p:cNvSpPr/>
          <p:nvPr/>
        </p:nvSpPr>
        <p:spPr>
          <a:xfrm>
            <a:off x="10830522" y="26912105"/>
            <a:ext cx="16715976" cy="4431587"/>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7" name="Rectangle 56">
            <a:extLst>
              <a:ext uri="{FF2B5EF4-FFF2-40B4-BE49-F238E27FC236}">
                <a16:creationId xmlns:a16="http://schemas.microsoft.com/office/drawing/2014/main" id="{774D3BDD-5D52-8A40-A248-754371A95DB2}"/>
              </a:ext>
            </a:extLst>
          </p:cNvPr>
          <p:cNvSpPr/>
          <p:nvPr/>
        </p:nvSpPr>
        <p:spPr>
          <a:xfrm>
            <a:off x="22535690" y="19327405"/>
            <a:ext cx="5010808" cy="324587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8" name="TextBox 57">
            <a:extLst>
              <a:ext uri="{FF2B5EF4-FFF2-40B4-BE49-F238E27FC236}">
                <a16:creationId xmlns:a16="http://schemas.microsoft.com/office/drawing/2014/main" id="{B68F6B71-209F-4E47-A903-6A33D273AAAB}"/>
              </a:ext>
            </a:extLst>
          </p:cNvPr>
          <p:cNvSpPr txBox="1"/>
          <p:nvPr/>
        </p:nvSpPr>
        <p:spPr>
          <a:xfrm>
            <a:off x="10830521" y="22906651"/>
            <a:ext cx="16893874" cy="3684342"/>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Imintem quas porro debitis itius, nus id quat animus auda platust et imin perovitasped es ipsus mo maios eume di ut a dolupit, sequam, serio bea natis dolupta simperiae nate molorum eati ulparis magnieniam, to intotatur?</a:t>
            </a:r>
          </a:p>
          <a:p>
            <a:r>
              <a:rPr lang="en-US" sz="2334" dirty="0">
                <a:latin typeface="Arial" panose="020B0604020202020204" pitchFamily="34" charset="0"/>
                <a:cs typeface="Arial" panose="020B0604020202020204" pitchFamily="34" charset="0"/>
              </a:rPr>
              <a:t>Sunto into temperi aturerum et identio nsectatem quo dolorum fuga. Itiatur, quam vendus quodis reria volupienis con posto dolor sam debit experumet odit ut id molorrum que quam fuga. Et volorioraes alit, que plitati onemporro entorio rumendi simenimus mossimus re officit mo officae etur, volorem et optae. Ut ipsam esto temquas dolores sitiandi arum ipicien debisimus doluptatius.</a:t>
            </a:r>
          </a:p>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 oriaeperum iusaeped unt quis et ut abor ame alis utatur as senet a quibus dolutatur sedit aliam apienda versper feriti delia pa dolo quamus arum es endellu pisquia aditatur audam earupid quo quunt odigniscil earum verios nonsequam duciis et</a:t>
            </a:r>
          </a:p>
        </p:txBody>
      </p:sp>
      <p:sp>
        <p:nvSpPr>
          <p:cNvPr id="59" name="Rectangle 58">
            <a:extLst>
              <a:ext uri="{FF2B5EF4-FFF2-40B4-BE49-F238E27FC236}">
                <a16:creationId xmlns:a16="http://schemas.microsoft.com/office/drawing/2014/main" id="{B6B9B497-279A-C54B-B7D4-1BE082178B69}"/>
              </a:ext>
            </a:extLst>
          </p:cNvPr>
          <p:cNvSpPr/>
          <p:nvPr/>
        </p:nvSpPr>
        <p:spPr>
          <a:xfrm>
            <a:off x="1543249" y="23490339"/>
            <a:ext cx="7400925" cy="775903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0" name="Rectangle 59">
            <a:extLst>
              <a:ext uri="{FF2B5EF4-FFF2-40B4-BE49-F238E27FC236}">
                <a16:creationId xmlns:a16="http://schemas.microsoft.com/office/drawing/2014/main" id="{4E59E600-CB65-B149-A98D-AB54D4AA18E0}"/>
              </a:ext>
            </a:extLst>
          </p:cNvPr>
          <p:cNvSpPr/>
          <p:nvPr/>
        </p:nvSpPr>
        <p:spPr>
          <a:xfrm>
            <a:off x="29432844" y="9994108"/>
            <a:ext cx="7428707" cy="8579131"/>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1" name="Rectangle 60">
            <a:extLst>
              <a:ext uri="{FF2B5EF4-FFF2-40B4-BE49-F238E27FC236}">
                <a16:creationId xmlns:a16="http://schemas.microsoft.com/office/drawing/2014/main" id="{F1A91397-2794-D24B-BA7C-EAB93D868BA1}"/>
              </a:ext>
            </a:extLst>
          </p:cNvPr>
          <p:cNvSpPr/>
          <p:nvPr/>
        </p:nvSpPr>
        <p:spPr>
          <a:xfrm>
            <a:off x="10830521" y="9994106"/>
            <a:ext cx="16715976" cy="8631427"/>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41" name="TextBox 40">
            <a:extLst>
              <a:ext uri="{FF2B5EF4-FFF2-40B4-BE49-F238E27FC236}">
                <a16:creationId xmlns:a16="http://schemas.microsoft.com/office/drawing/2014/main" id="{D8A6CC82-6659-7242-A89A-2B5343DA2384}"/>
              </a:ext>
            </a:extLst>
          </p:cNvPr>
          <p:cNvSpPr txBox="1"/>
          <p:nvPr/>
        </p:nvSpPr>
        <p:spPr>
          <a:xfrm>
            <a:off x="1029295" y="3198284"/>
            <a:ext cx="24648914" cy="1277273"/>
          </a:xfrm>
          <a:prstGeom prst="rect">
            <a:avLst/>
          </a:prstGeom>
          <a:noFill/>
        </p:spPr>
        <p:txBody>
          <a:bodyPr wrap="square" rtlCol="0">
            <a:spAutoFit/>
          </a:bodyPr>
          <a:lstStyle/>
          <a:p>
            <a:r>
              <a:rPr lang="en-US" sz="7700" b="1" dirty="0">
                <a:solidFill>
                  <a:srgbClr val="4A2366"/>
                </a:solidFill>
                <a:latin typeface="Arial" panose="020B0604020202020204" pitchFamily="34" charset="0"/>
                <a:cs typeface="Arial" panose="020B0604020202020204" pitchFamily="34" charset="0"/>
              </a:rPr>
              <a:t>Title of Research Project (simple, no jargon)</a:t>
            </a:r>
            <a:endParaRPr lang="en-US" sz="7700" b="1" dirty="0">
              <a:solidFill>
                <a:srgbClr val="BF5700"/>
              </a:solidFill>
              <a:latin typeface="Arial" panose="020B0604020202020204" pitchFamily="34" charset="0"/>
              <a:cs typeface="Arial" panose="020B0604020202020204" pitchFamily="34" charset="0"/>
            </a:endParaRPr>
          </a:p>
        </p:txBody>
      </p:sp>
      <p:sp>
        <p:nvSpPr>
          <p:cNvPr id="42" name="TextBox 41">
            <a:extLst>
              <a:ext uri="{FF2B5EF4-FFF2-40B4-BE49-F238E27FC236}">
                <a16:creationId xmlns:a16="http://schemas.microsoft.com/office/drawing/2014/main" id="{264881C9-CB2B-194F-961B-FB2B9280FCB4}"/>
              </a:ext>
            </a:extLst>
          </p:cNvPr>
          <p:cNvSpPr txBox="1"/>
          <p:nvPr/>
        </p:nvSpPr>
        <p:spPr>
          <a:xfrm>
            <a:off x="1029296" y="5918516"/>
            <a:ext cx="23513306" cy="1708160"/>
          </a:xfrm>
          <a:prstGeom prst="rect">
            <a:avLst/>
          </a:prstGeom>
          <a:noFill/>
        </p:spPr>
        <p:txBody>
          <a:bodyPr wrap="square" rtlCol="0">
            <a:spAutoFit/>
          </a:bodyPr>
          <a:lstStyle/>
          <a:p>
            <a:r>
              <a:rPr lang="en-US" sz="3500" dirty="0">
                <a:latin typeface="Arial" panose="020B0604020202020204" pitchFamily="34" charset="0"/>
                <a:cs typeface="Arial" panose="020B0604020202020204" pitchFamily="34" charset="0"/>
              </a:rPr>
              <a:t>[AUTHORS LINE] First Name Last Name</a:t>
            </a:r>
            <a:r>
              <a:rPr lang="en-US" sz="3500" baseline="30000" dirty="0">
                <a:latin typeface="Arial" panose="020B0604020202020204" pitchFamily="34" charset="0"/>
                <a:cs typeface="Arial" panose="020B0604020202020204" pitchFamily="34" charset="0"/>
              </a:rPr>
              <a:t>1</a:t>
            </a:r>
            <a:r>
              <a:rPr lang="en-US" sz="3500" dirty="0">
                <a:latin typeface="Arial" panose="020B0604020202020204" pitchFamily="34" charset="0"/>
                <a:cs typeface="Arial" panose="020B0604020202020204" pitchFamily="34" charset="0"/>
              </a:rPr>
              <a:t>, First Name Last Name</a:t>
            </a:r>
            <a:r>
              <a:rPr lang="en-US" sz="3500" baseline="30000" dirty="0">
                <a:latin typeface="Arial" panose="020B0604020202020204" pitchFamily="34" charset="0"/>
                <a:cs typeface="Arial" panose="020B0604020202020204" pitchFamily="34" charset="0"/>
              </a:rPr>
              <a:t>2</a:t>
            </a:r>
            <a:r>
              <a:rPr lang="en-US" sz="3500" dirty="0">
                <a:latin typeface="Arial" panose="020B0604020202020204" pitchFamily="34" charset="0"/>
                <a:cs typeface="Arial" panose="020B0604020202020204" pitchFamily="34" charset="0"/>
              </a:rPr>
              <a:t>, First Name Last Name</a:t>
            </a:r>
            <a:r>
              <a:rPr lang="en-US" sz="3500" baseline="30000" dirty="0">
                <a:latin typeface="Arial" panose="020B0604020202020204" pitchFamily="34" charset="0"/>
                <a:cs typeface="Arial" panose="020B0604020202020204" pitchFamily="34" charset="0"/>
              </a:rPr>
              <a:t>3</a:t>
            </a:r>
            <a:br>
              <a:rPr lang="en-US" sz="3500" dirty="0">
                <a:latin typeface="Arial" panose="020B0604020202020204" pitchFamily="34" charset="0"/>
                <a:cs typeface="Arial" panose="020B0604020202020204" pitchFamily="34" charset="0"/>
              </a:rPr>
            </a:br>
            <a:r>
              <a:rPr lang="en-US" sz="3500" dirty="0">
                <a:latin typeface="Arial" panose="020B0604020202020204" pitchFamily="34" charset="0"/>
                <a:cs typeface="Arial" panose="020B0604020202020204" pitchFamily="34" charset="0"/>
              </a:rPr>
              <a:t>[DEPT./SCHOOL LINE] </a:t>
            </a:r>
            <a:r>
              <a:rPr lang="en-US" sz="3500" baseline="30000" dirty="0">
                <a:latin typeface="Arial" panose="020B0604020202020204" pitchFamily="34" charset="0"/>
                <a:cs typeface="Arial" panose="020B0604020202020204" pitchFamily="34" charset="0"/>
              </a:rPr>
              <a:t>1</a:t>
            </a:r>
            <a:r>
              <a:rPr lang="en-US" sz="3500" dirty="0">
                <a:latin typeface="Arial" panose="020B0604020202020204" pitchFamily="34" charset="0"/>
                <a:cs typeface="Arial" panose="020B0604020202020204" pitchFamily="34" charset="0"/>
              </a:rPr>
              <a:t>Department of Integrative Biology, </a:t>
            </a:r>
            <a:r>
              <a:rPr lang="en-US" sz="3500" baseline="30000" dirty="0">
                <a:latin typeface="Arial" panose="020B0604020202020204" pitchFamily="34" charset="0"/>
                <a:cs typeface="Arial" panose="020B0604020202020204" pitchFamily="34" charset="0"/>
              </a:rPr>
              <a:t>2</a:t>
            </a:r>
            <a:r>
              <a:rPr lang="en-US" sz="3500" dirty="0">
                <a:latin typeface="Arial" panose="020B0604020202020204" pitchFamily="34" charset="0"/>
                <a:cs typeface="Arial" panose="020B0604020202020204" pitchFamily="34" charset="0"/>
              </a:rPr>
              <a:t>Department of Chemistry, College of Natural Sciences, Weber State University</a:t>
            </a:r>
          </a:p>
        </p:txBody>
      </p:sp>
      <p:sp>
        <p:nvSpPr>
          <p:cNvPr id="47" name="Rectangle 46">
            <a:extLst>
              <a:ext uri="{FF2B5EF4-FFF2-40B4-BE49-F238E27FC236}">
                <a16:creationId xmlns:a16="http://schemas.microsoft.com/office/drawing/2014/main" id="{AAC5A347-CB5A-9447-90BC-E7D58A37A1DF}"/>
              </a:ext>
            </a:extLst>
          </p:cNvPr>
          <p:cNvSpPr/>
          <p:nvPr/>
        </p:nvSpPr>
        <p:spPr>
          <a:xfrm>
            <a:off x="25946300" y="5047465"/>
            <a:ext cx="7707907" cy="243675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sp>
        <p:nvSpPr>
          <p:cNvPr id="48" name="Oval 47">
            <a:extLst>
              <a:ext uri="{FF2B5EF4-FFF2-40B4-BE49-F238E27FC236}">
                <a16:creationId xmlns:a16="http://schemas.microsoft.com/office/drawing/2014/main" id="{82A428DD-322E-9E4F-9C57-7032489B5C74}"/>
              </a:ext>
            </a:extLst>
          </p:cNvPr>
          <p:cNvSpPr/>
          <p:nvPr/>
        </p:nvSpPr>
        <p:spPr>
          <a:xfrm>
            <a:off x="34129265" y="5047465"/>
            <a:ext cx="3246240" cy="2410610"/>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pic>
        <p:nvPicPr>
          <p:cNvPr id="43" name="Picture 42">
            <a:extLst>
              <a:ext uri="{FF2B5EF4-FFF2-40B4-BE49-F238E27FC236}">
                <a16:creationId xmlns:a16="http://schemas.microsoft.com/office/drawing/2014/main" id="{F1424EDA-F5B0-4FBD-A465-2B07963FCD4F}"/>
              </a:ext>
            </a:extLst>
          </p:cNvPr>
          <p:cNvPicPr>
            <a:picLocks noChangeAspect="1"/>
          </p:cNvPicPr>
          <p:nvPr/>
        </p:nvPicPr>
        <p:blipFill>
          <a:blip r:embed="rId2"/>
          <a:stretch>
            <a:fillRect/>
          </a:stretch>
        </p:blipFill>
        <p:spPr>
          <a:xfrm>
            <a:off x="25946298" y="3163718"/>
            <a:ext cx="9394750" cy="1896020"/>
          </a:xfrm>
          <a:prstGeom prst="rect">
            <a:avLst/>
          </a:prstGeom>
        </p:spPr>
      </p:pic>
    </p:spTree>
    <p:extLst>
      <p:ext uri="{BB962C8B-B14F-4D97-AF65-F5344CB8AC3E}">
        <p14:creationId xmlns:p14="http://schemas.microsoft.com/office/powerpoint/2010/main" val="415066024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ounded Rectangle 28">
            <a:extLst>
              <a:ext uri="{FF2B5EF4-FFF2-40B4-BE49-F238E27FC236}">
                <a16:creationId xmlns:a16="http://schemas.microsoft.com/office/drawing/2014/main" id="{82A376D1-ABE3-AC49-9A0F-F6C01455609D}"/>
              </a:ext>
            </a:extLst>
          </p:cNvPr>
          <p:cNvSpPr/>
          <p:nvPr/>
        </p:nvSpPr>
        <p:spPr>
          <a:xfrm>
            <a:off x="1029296" y="8458201"/>
            <a:ext cx="8428831" cy="18286537"/>
          </a:xfrm>
          <a:prstGeom prst="roundRect">
            <a:avLst>
              <a:gd name="adj" fmla="val 6117"/>
            </a:avLst>
          </a:prstGeom>
          <a:solidFill>
            <a:srgbClr val="A391B1">
              <a:alpha val="9804"/>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1" name="Rounded Rectangle 30">
            <a:extLst>
              <a:ext uri="{FF2B5EF4-FFF2-40B4-BE49-F238E27FC236}">
                <a16:creationId xmlns:a16="http://schemas.microsoft.com/office/drawing/2014/main" id="{A1DE9566-7971-0842-853A-DE74406291AB}"/>
              </a:ext>
            </a:extLst>
          </p:cNvPr>
          <p:cNvSpPr/>
          <p:nvPr/>
        </p:nvSpPr>
        <p:spPr>
          <a:xfrm>
            <a:off x="1029296" y="27164791"/>
            <a:ext cx="8428831" cy="4823545"/>
          </a:xfrm>
          <a:prstGeom prst="roundRect">
            <a:avLst>
              <a:gd name="adj" fmla="val 10857"/>
            </a:avLst>
          </a:prstGeom>
          <a:solidFill>
            <a:srgbClr val="A391B1">
              <a:alpha val="9804"/>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3" name="Rounded Rectangle 32">
            <a:extLst>
              <a:ext uri="{FF2B5EF4-FFF2-40B4-BE49-F238E27FC236}">
                <a16:creationId xmlns:a16="http://schemas.microsoft.com/office/drawing/2014/main" id="{67746259-ED08-D544-A85A-971F14A37476}"/>
              </a:ext>
            </a:extLst>
          </p:cNvPr>
          <p:cNvSpPr/>
          <p:nvPr/>
        </p:nvSpPr>
        <p:spPr>
          <a:xfrm>
            <a:off x="10301287" y="8458202"/>
            <a:ext cx="17816116" cy="7304125"/>
          </a:xfrm>
          <a:prstGeom prst="roundRect">
            <a:avLst>
              <a:gd name="adj" fmla="val 10006"/>
            </a:avLst>
          </a:prstGeom>
          <a:solidFill>
            <a:srgbClr val="A391B1">
              <a:alpha val="9804"/>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5" name="Rounded Rectangle 34">
            <a:extLst>
              <a:ext uri="{FF2B5EF4-FFF2-40B4-BE49-F238E27FC236}">
                <a16:creationId xmlns:a16="http://schemas.microsoft.com/office/drawing/2014/main" id="{F26E6A80-1468-1C4F-A989-00B779C5FFD7}"/>
              </a:ext>
            </a:extLst>
          </p:cNvPr>
          <p:cNvSpPr/>
          <p:nvPr/>
        </p:nvSpPr>
        <p:spPr>
          <a:xfrm>
            <a:off x="10375203" y="16193705"/>
            <a:ext cx="8470504" cy="15880290"/>
          </a:xfrm>
          <a:prstGeom prst="roundRect">
            <a:avLst>
              <a:gd name="adj" fmla="val 5912"/>
            </a:avLst>
          </a:prstGeom>
          <a:solidFill>
            <a:srgbClr val="A391B1">
              <a:alpha val="9804"/>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7" name="Rounded Rectangle 36">
            <a:extLst>
              <a:ext uri="{FF2B5EF4-FFF2-40B4-BE49-F238E27FC236}">
                <a16:creationId xmlns:a16="http://schemas.microsoft.com/office/drawing/2014/main" id="{219FC474-1D79-EF48-ABD8-8EABA72FFED7}"/>
              </a:ext>
            </a:extLst>
          </p:cNvPr>
          <p:cNvSpPr/>
          <p:nvPr/>
        </p:nvSpPr>
        <p:spPr>
          <a:xfrm>
            <a:off x="19691050" y="16193705"/>
            <a:ext cx="8486379" cy="15880290"/>
          </a:xfrm>
          <a:prstGeom prst="roundRect">
            <a:avLst>
              <a:gd name="adj" fmla="val 6325"/>
            </a:avLst>
          </a:prstGeom>
          <a:solidFill>
            <a:srgbClr val="A391B1">
              <a:alpha val="9804"/>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9" name="Rounded Rectangle 38">
            <a:extLst>
              <a:ext uri="{FF2B5EF4-FFF2-40B4-BE49-F238E27FC236}">
                <a16:creationId xmlns:a16="http://schemas.microsoft.com/office/drawing/2014/main" id="{4F96B770-9114-8C4B-81EE-AEE4851F7F70}"/>
              </a:ext>
            </a:extLst>
          </p:cNvPr>
          <p:cNvSpPr/>
          <p:nvPr/>
        </p:nvSpPr>
        <p:spPr>
          <a:xfrm>
            <a:off x="28917503" y="8458201"/>
            <a:ext cx="8458003" cy="13126640"/>
          </a:xfrm>
          <a:prstGeom prst="roundRect">
            <a:avLst>
              <a:gd name="adj" fmla="val 6328"/>
            </a:avLst>
          </a:prstGeom>
          <a:solidFill>
            <a:srgbClr val="A391B1">
              <a:alpha val="9804"/>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41" name="Rounded Rectangle 40">
            <a:extLst>
              <a:ext uri="{FF2B5EF4-FFF2-40B4-BE49-F238E27FC236}">
                <a16:creationId xmlns:a16="http://schemas.microsoft.com/office/drawing/2014/main" id="{59EC1AFA-C500-264C-9367-620673D989C7}"/>
              </a:ext>
            </a:extLst>
          </p:cNvPr>
          <p:cNvSpPr/>
          <p:nvPr/>
        </p:nvSpPr>
        <p:spPr>
          <a:xfrm>
            <a:off x="28962747" y="21995681"/>
            <a:ext cx="8458003" cy="4323291"/>
          </a:xfrm>
          <a:prstGeom prst="roundRect">
            <a:avLst>
              <a:gd name="adj" fmla="val 11136"/>
            </a:avLst>
          </a:prstGeom>
          <a:solidFill>
            <a:srgbClr val="A391B1">
              <a:alpha val="9804"/>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43" name="Rounded Rectangle 42">
            <a:extLst>
              <a:ext uri="{FF2B5EF4-FFF2-40B4-BE49-F238E27FC236}">
                <a16:creationId xmlns:a16="http://schemas.microsoft.com/office/drawing/2014/main" id="{DC94D4D0-1A70-4F44-B755-4CAFFC3CE3B1}"/>
              </a:ext>
            </a:extLst>
          </p:cNvPr>
          <p:cNvSpPr/>
          <p:nvPr/>
        </p:nvSpPr>
        <p:spPr>
          <a:xfrm>
            <a:off x="28962747" y="26781993"/>
            <a:ext cx="8458003" cy="5167311"/>
          </a:xfrm>
          <a:prstGeom prst="roundRect">
            <a:avLst>
              <a:gd name="adj" fmla="val 10224"/>
            </a:avLst>
          </a:prstGeom>
          <a:solidFill>
            <a:srgbClr val="A391B1">
              <a:alpha val="9804"/>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22" name="TextBox 21">
            <a:extLst>
              <a:ext uri="{FF2B5EF4-FFF2-40B4-BE49-F238E27FC236}">
                <a16:creationId xmlns:a16="http://schemas.microsoft.com/office/drawing/2014/main" id="{FB2FA725-0E4F-6742-8A91-62AB532AA724}"/>
              </a:ext>
            </a:extLst>
          </p:cNvPr>
          <p:cNvSpPr txBox="1"/>
          <p:nvPr/>
        </p:nvSpPr>
        <p:spPr>
          <a:xfrm>
            <a:off x="29478090" y="23409879"/>
            <a:ext cx="7594004" cy="2247538"/>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a:t>
            </a:r>
          </a:p>
        </p:txBody>
      </p:sp>
      <p:sp>
        <p:nvSpPr>
          <p:cNvPr id="25" name="TextBox 24">
            <a:extLst>
              <a:ext uri="{FF2B5EF4-FFF2-40B4-BE49-F238E27FC236}">
                <a16:creationId xmlns:a16="http://schemas.microsoft.com/office/drawing/2014/main" id="{6CCC9FD2-2D31-614C-9866-71CB153F7003}"/>
              </a:ext>
            </a:extLst>
          </p:cNvPr>
          <p:cNvSpPr txBox="1"/>
          <p:nvPr/>
        </p:nvSpPr>
        <p:spPr>
          <a:xfrm>
            <a:off x="29478090" y="28188253"/>
            <a:ext cx="7594004" cy="2965940"/>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 voles int odic tem nis dolorrum que cores doluptaturi</a:t>
            </a:r>
          </a:p>
        </p:txBody>
      </p:sp>
      <p:sp>
        <p:nvSpPr>
          <p:cNvPr id="30" name="TextBox 29">
            <a:extLst>
              <a:ext uri="{FF2B5EF4-FFF2-40B4-BE49-F238E27FC236}">
                <a16:creationId xmlns:a16="http://schemas.microsoft.com/office/drawing/2014/main" id="{9375E96C-7B58-FD4E-972D-71A9A4A81893}"/>
              </a:ext>
            </a:extLst>
          </p:cNvPr>
          <p:cNvSpPr txBox="1"/>
          <p:nvPr/>
        </p:nvSpPr>
        <p:spPr>
          <a:xfrm>
            <a:off x="1592726" y="8664636"/>
            <a:ext cx="7171532" cy="765594"/>
          </a:xfrm>
          <a:prstGeom prst="rect">
            <a:avLst/>
          </a:prstGeom>
          <a:noFill/>
        </p:spPr>
        <p:txBody>
          <a:bodyPr wrap="square" rtlCol="0">
            <a:spAutoFit/>
          </a:bodyPr>
          <a:lstStyle/>
          <a:p>
            <a:r>
              <a:rPr lang="en-US" sz="4375" b="1" dirty="0">
                <a:solidFill>
                  <a:srgbClr val="4A2366"/>
                </a:solidFill>
                <a:latin typeface="Arial" panose="020B0604020202020204" pitchFamily="34" charset="0"/>
                <a:cs typeface="Arial" panose="020B0604020202020204" pitchFamily="34" charset="0"/>
              </a:rPr>
              <a:t>Introduction</a:t>
            </a:r>
          </a:p>
        </p:txBody>
      </p:sp>
      <p:sp>
        <p:nvSpPr>
          <p:cNvPr id="32" name="TextBox 31">
            <a:extLst>
              <a:ext uri="{FF2B5EF4-FFF2-40B4-BE49-F238E27FC236}">
                <a16:creationId xmlns:a16="http://schemas.microsoft.com/office/drawing/2014/main" id="{7BF4A075-105D-984B-94C5-39A128B27A95}"/>
              </a:ext>
            </a:extLst>
          </p:cNvPr>
          <p:cNvSpPr txBox="1"/>
          <p:nvPr/>
        </p:nvSpPr>
        <p:spPr>
          <a:xfrm>
            <a:off x="1592726" y="27371226"/>
            <a:ext cx="7171532" cy="765594"/>
          </a:xfrm>
          <a:prstGeom prst="rect">
            <a:avLst/>
          </a:prstGeom>
          <a:noFill/>
        </p:spPr>
        <p:txBody>
          <a:bodyPr wrap="square" rtlCol="0">
            <a:spAutoFit/>
          </a:bodyPr>
          <a:lstStyle/>
          <a:p>
            <a:r>
              <a:rPr lang="en-US" sz="4375" b="1" dirty="0">
                <a:solidFill>
                  <a:srgbClr val="4A2366"/>
                </a:solidFill>
                <a:latin typeface="Arial" panose="020B0604020202020204" pitchFamily="34" charset="0"/>
                <a:cs typeface="Arial" panose="020B0604020202020204" pitchFamily="34" charset="0"/>
              </a:rPr>
              <a:t>Research Goal</a:t>
            </a:r>
          </a:p>
        </p:txBody>
      </p:sp>
      <p:sp>
        <p:nvSpPr>
          <p:cNvPr id="34" name="TextBox 33">
            <a:extLst>
              <a:ext uri="{FF2B5EF4-FFF2-40B4-BE49-F238E27FC236}">
                <a16:creationId xmlns:a16="http://schemas.microsoft.com/office/drawing/2014/main" id="{9DBA06A1-C0E8-354D-8494-CF6D551CA90B}"/>
              </a:ext>
            </a:extLst>
          </p:cNvPr>
          <p:cNvSpPr txBox="1"/>
          <p:nvPr/>
        </p:nvSpPr>
        <p:spPr>
          <a:xfrm>
            <a:off x="10830521" y="8664636"/>
            <a:ext cx="7345083" cy="765594"/>
          </a:xfrm>
          <a:prstGeom prst="rect">
            <a:avLst/>
          </a:prstGeom>
          <a:noFill/>
        </p:spPr>
        <p:txBody>
          <a:bodyPr wrap="square" rtlCol="0">
            <a:spAutoFit/>
          </a:bodyPr>
          <a:lstStyle/>
          <a:p>
            <a:r>
              <a:rPr lang="en-US" sz="4375" b="1" dirty="0">
                <a:solidFill>
                  <a:srgbClr val="4A2366"/>
                </a:solidFill>
                <a:latin typeface="Arial" panose="020B0604020202020204" pitchFamily="34" charset="0"/>
                <a:cs typeface="Arial" panose="020B0604020202020204" pitchFamily="34" charset="0"/>
              </a:rPr>
              <a:t>Methods</a:t>
            </a:r>
          </a:p>
        </p:txBody>
      </p:sp>
      <p:sp>
        <p:nvSpPr>
          <p:cNvPr id="36" name="TextBox 35">
            <a:extLst>
              <a:ext uri="{FF2B5EF4-FFF2-40B4-BE49-F238E27FC236}">
                <a16:creationId xmlns:a16="http://schemas.microsoft.com/office/drawing/2014/main" id="{7597AB99-2E8A-C449-AB41-FBD59A85CEAE}"/>
              </a:ext>
            </a:extLst>
          </p:cNvPr>
          <p:cNvSpPr txBox="1"/>
          <p:nvPr/>
        </p:nvSpPr>
        <p:spPr>
          <a:xfrm>
            <a:off x="10890546" y="16400140"/>
            <a:ext cx="7423350" cy="765594"/>
          </a:xfrm>
          <a:prstGeom prst="rect">
            <a:avLst/>
          </a:prstGeom>
          <a:noFill/>
        </p:spPr>
        <p:txBody>
          <a:bodyPr wrap="square" rtlCol="0">
            <a:spAutoFit/>
          </a:bodyPr>
          <a:lstStyle/>
          <a:p>
            <a:r>
              <a:rPr lang="en-US" sz="4375" b="1" dirty="0">
                <a:solidFill>
                  <a:srgbClr val="4A2366"/>
                </a:solidFill>
                <a:latin typeface="Arial" panose="020B0604020202020204" pitchFamily="34" charset="0"/>
                <a:cs typeface="Arial" panose="020B0604020202020204" pitchFamily="34" charset="0"/>
              </a:rPr>
              <a:t>Figures</a:t>
            </a:r>
          </a:p>
        </p:txBody>
      </p:sp>
      <p:sp>
        <p:nvSpPr>
          <p:cNvPr id="38" name="TextBox 37">
            <a:extLst>
              <a:ext uri="{FF2B5EF4-FFF2-40B4-BE49-F238E27FC236}">
                <a16:creationId xmlns:a16="http://schemas.microsoft.com/office/drawing/2014/main" id="{E4DE57B8-2814-6A4B-B0A9-826F7041EFB0}"/>
              </a:ext>
            </a:extLst>
          </p:cNvPr>
          <p:cNvSpPr txBox="1"/>
          <p:nvPr/>
        </p:nvSpPr>
        <p:spPr>
          <a:xfrm>
            <a:off x="20214925" y="16400140"/>
            <a:ext cx="7171532" cy="765594"/>
          </a:xfrm>
          <a:prstGeom prst="rect">
            <a:avLst/>
          </a:prstGeom>
          <a:noFill/>
        </p:spPr>
        <p:txBody>
          <a:bodyPr wrap="square" rtlCol="0">
            <a:spAutoFit/>
          </a:bodyPr>
          <a:lstStyle/>
          <a:p>
            <a:r>
              <a:rPr lang="en-US" sz="4375" b="1" dirty="0">
                <a:solidFill>
                  <a:srgbClr val="4A2366"/>
                </a:solidFill>
                <a:latin typeface="Arial" panose="020B0604020202020204" pitchFamily="34" charset="0"/>
                <a:cs typeface="Arial" panose="020B0604020202020204" pitchFamily="34" charset="0"/>
              </a:rPr>
              <a:t>Results</a:t>
            </a:r>
          </a:p>
        </p:txBody>
      </p:sp>
      <p:sp>
        <p:nvSpPr>
          <p:cNvPr id="40" name="TextBox 39">
            <a:extLst>
              <a:ext uri="{FF2B5EF4-FFF2-40B4-BE49-F238E27FC236}">
                <a16:creationId xmlns:a16="http://schemas.microsoft.com/office/drawing/2014/main" id="{5C965D9B-9D02-544C-BC10-4B92AAAEE432}"/>
              </a:ext>
            </a:extLst>
          </p:cNvPr>
          <p:cNvSpPr txBox="1"/>
          <p:nvPr/>
        </p:nvSpPr>
        <p:spPr>
          <a:xfrm>
            <a:off x="29432846" y="8664636"/>
            <a:ext cx="6918524" cy="765594"/>
          </a:xfrm>
          <a:prstGeom prst="rect">
            <a:avLst/>
          </a:prstGeom>
          <a:noFill/>
        </p:spPr>
        <p:txBody>
          <a:bodyPr wrap="square" rtlCol="0">
            <a:spAutoFit/>
          </a:bodyPr>
          <a:lstStyle/>
          <a:p>
            <a:r>
              <a:rPr lang="en-US" sz="4375" b="1" dirty="0">
                <a:solidFill>
                  <a:srgbClr val="4A2366"/>
                </a:solidFill>
                <a:latin typeface="Arial" panose="020B0604020202020204" pitchFamily="34" charset="0"/>
                <a:cs typeface="Arial" panose="020B0604020202020204" pitchFamily="34" charset="0"/>
              </a:rPr>
              <a:t>Conclusion</a:t>
            </a:r>
          </a:p>
        </p:txBody>
      </p:sp>
      <p:sp>
        <p:nvSpPr>
          <p:cNvPr id="42" name="TextBox 41">
            <a:extLst>
              <a:ext uri="{FF2B5EF4-FFF2-40B4-BE49-F238E27FC236}">
                <a16:creationId xmlns:a16="http://schemas.microsoft.com/office/drawing/2014/main" id="{5900A203-626C-C349-B614-98A94635BFF0}"/>
              </a:ext>
            </a:extLst>
          </p:cNvPr>
          <p:cNvSpPr txBox="1"/>
          <p:nvPr/>
        </p:nvSpPr>
        <p:spPr>
          <a:xfrm>
            <a:off x="29478090" y="22202116"/>
            <a:ext cx="6918524" cy="765594"/>
          </a:xfrm>
          <a:prstGeom prst="rect">
            <a:avLst/>
          </a:prstGeom>
          <a:noFill/>
        </p:spPr>
        <p:txBody>
          <a:bodyPr wrap="square" rtlCol="0">
            <a:spAutoFit/>
          </a:bodyPr>
          <a:lstStyle/>
          <a:p>
            <a:r>
              <a:rPr lang="en-US" sz="4375" b="1" dirty="0">
                <a:solidFill>
                  <a:srgbClr val="4A2366"/>
                </a:solidFill>
                <a:latin typeface="Arial" panose="020B0604020202020204" pitchFamily="34" charset="0"/>
                <a:cs typeface="Arial" panose="020B0604020202020204" pitchFamily="34" charset="0"/>
              </a:rPr>
              <a:t>Acknowledgments</a:t>
            </a:r>
          </a:p>
        </p:txBody>
      </p:sp>
      <p:sp>
        <p:nvSpPr>
          <p:cNvPr id="44" name="TextBox 43">
            <a:extLst>
              <a:ext uri="{FF2B5EF4-FFF2-40B4-BE49-F238E27FC236}">
                <a16:creationId xmlns:a16="http://schemas.microsoft.com/office/drawing/2014/main" id="{F27E451E-3BB2-1245-8E12-679E8CFB2E62}"/>
              </a:ext>
            </a:extLst>
          </p:cNvPr>
          <p:cNvSpPr txBox="1"/>
          <p:nvPr/>
        </p:nvSpPr>
        <p:spPr>
          <a:xfrm>
            <a:off x="29478090" y="26988429"/>
            <a:ext cx="6918524" cy="765594"/>
          </a:xfrm>
          <a:prstGeom prst="rect">
            <a:avLst/>
          </a:prstGeom>
          <a:noFill/>
        </p:spPr>
        <p:txBody>
          <a:bodyPr wrap="square" rtlCol="0">
            <a:spAutoFit/>
          </a:bodyPr>
          <a:lstStyle/>
          <a:p>
            <a:r>
              <a:rPr lang="en-US" sz="4375" b="1" dirty="0">
                <a:solidFill>
                  <a:srgbClr val="4A2366"/>
                </a:solidFill>
                <a:latin typeface="Arial" panose="020B0604020202020204" pitchFamily="34" charset="0"/>
                <a:cs typeface="Arial" panose="020B0604020202020204" pitchFamily="34" charset="0"/>
              </a:rPr>
              <a:t>References</a:t>
            </a:r>
          </a:p>
        </p:txBody>
      </p:sp>
      <p:sp>
        <p:nvSpPr>
          <p:cNvPr id="54" name="TextBox 53">
            <a:extLst>
              <a:ext uri="{FF2B5EF4-FFF2-40B4-BE49-F238E27FC236}">
                <a16:creationId xmlns:a16="http://schemas.microsoft.com/office/drawing/2014/main" id="{89B56ECB-DE6A-0B4B-B894-1EA3B80204DB}"/>
              </a:ext>
            </a:extLst>
          </p:cNvPr>
          <p:cNvSpPr txBox="1"/>
          <p:nvPr/>
        </p:nvSpPr>
        <p:spPr>
          <a:xfrm>
            <a:off x="1551001" y="9815514"/>
            <a:ext cx="7531675" cy="7635552"/>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Imintem quas porro debitis itius, nus id quat animus auda platust et imin perovitasped es ipsus mo maios eume di ut a dolupit, sequam, serio bea natis dolupta simperiae nate molorum eati ulparis magnieniam, to intotatur?</a:t>
            </a:r>
          </a:p>
          <a:p>
            <a:r>
              <a:rPr lang="en-US" sz="2334" dirty="0">
                <a:latin typeface="Arial" panose="020B0604020202020204" pitchFamily="34" charset="0"/>
                <a:cs typeface="Arial" panose="020B0604020202020204" pitchFamily="34" charset="0"/>
              </a:rPr>
              <a:t>Sunto into temperi aturerum et identio nsectatem quo dolorum fuga. Itiatur, quam vendus quodis reria volupienis con posto dolor sam debit experumet odit ut id molorrum que quam fuga. Et volorioraes alit, que plitati onemporro entorio rumendi simenimus mossimus re officit mo officae etur, volorem et optae. Ut ipsam esto temquas dolores sitiandi arum ipicien debisimus doluptatius.</a:t>
            </a:r>
          </a:p>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a:t>
            </a:r>
          </a:p>
          <a:p>
            <a:r>
              <a:rPr lang="en-US" sz="2334" dirty="0">
                <a:latin typeface="Arial" panose="020B0604020202020204" pitchFamily="34" charset="0"/>
                <a:cs typeface="Arial" panose="020B0604020202020204" pitchFamily="34" charset="0"/>
              </a:rPr>
              <a:t>Imintem quas porro debitis itius, nus id quat animus auda platust et imin perovitasped es ipsus mo maios eume di ut a dolupit, sequam, serio bea natis dolupta simperiae nate molorum eati ulparis magnieniam, to intotatur?</a:t>
            </a:r>
          </a:p>
        </p:txBody>
      </p:sp>
      <p:sp>
        <p:nvSpPr>
          <p:cNvPr id="55" name="TextBox 54">
            <a:extLst>
              <a:ext uri="{FF2B5EF4-FFF2-40B4-BE49-F238E27FC236}">
                <a16:creationId xmlns:a16="http://schemas.microsoft.com/office/drawing/2014/main" id="{25616931-367F-6843-B939-7E7FF54C09BC}"/>
              </a:ext>
            </a:extLst>
          </p:cNvPr>
          <p:cNvSpPr txBox="1"/>
          <p:nvPr/>
        </p:nvSpPr>
        <p:spPr>
          <a:xfrm>
            <a:off x="1551002" y="28556873"/>
            <a:ext cx="7531675" cy="2965940"/>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Ugiatempore evenis rae doluptatum fugiam earchitiam dit, tempe susdam qui asimin et quissequam la ni ipsunt.</a:t>
            </a:r>
          </a:p>
          <a:p>
            <a:r>
              <a:rPr lang="en-US" sz="2334" dirty="0">
                <a:latin typeface="Arial" panose="020B0604020202020204" pitchFamily="34" charset="0"/>
                <a:cs typeface="Arial" panose="020B0604020202020204" pitchFamily="34" charset="0"/>
              </a:rPr>
              <a:t>Ditat que voluptat. Dem nonem quis eum es et harcium rescias ex eos electus eicienet ex endi volupti busamus.</a:t>
            </a:r>
          </a:p>
          <a:p>
            <a:r>
              <a:rPr lang="en-US" sz="2334" dirty="0">
                <a:latin typeface="Arial" panose="020B0604020202020204" pitchFamily="34" charset="0"/>
                <a:cs typeface="Arial" panose="020B0604020202020204" pitchFamily="34" charset="0"/>
              </a:rPr>
              <a:t>Ugiatempore evenis rae doluptatum fugiam earchitiam dit, tempe</a:t>
            </a:r>
          </a:p>
        </p:txBody>
      </p:sp>
      <p:sp>
        <p:nvSpPr>
          <p:cNvPr id="56" name="TextBox 55">
            <a:extLst>
              <a:ext uri="{FF2B5EF4-FFF2-40B4-BE49-F238E27FC236}">
                <a16:creationId xmlns:a16="http://schemas.microsoft.com/office/drawing/2014/main" id="{1F86FC8C-2F77-2048-B5DB-14E73BE1DE51}"/>
              </a:ext>
            </a:extLst>
          </p:cNvPr>
          <p:cNvSpPr txBox="1"/>
          <p:nvPr/>
        </p:nvSpPr>
        <p:spPr>
          <a:xfrm>
            <a:off x="29330378" y="18250176"/>
            <a:ext cx="7632252" cy="2606739"/>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a:t>
            </a:r>
          </a:p>
        </p:txBody>
      </p:sp>
      <p:sp>
        <p:nvSpPr>
          <p:cNvPr id="57" name="TextBox 56">
            <a:extLst>
              <a:ext uri="{FF2B5EF4-FFF2-40B4-BE49-F238E27FC236}">
                <a16:creationId xmlns:a16="http://schemas.microsoft.com/office/drawing/2014/main" id="{15BF68CC-973D-0A43-9FE2-18FBCF601D00}"/>
              </a:ext>
            </a:extLst>
          </p:cNvPr>
          <p:cNvSpPr txBox="1"/>
          <p:nvPr/>
        </p:nvSpPr>
        <p:spPr>
          <a:xfrm>
            <a:off x="10890546" y="17597112"/>
            <a:ext cx="7534566" cy="2606739"/>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Ga. Oviduntusam exerum fugitat quae el exersperum qui corum sam sitas que officiat am el inust dunt mint ut vel il mintis es vel maxim dolupiet, aut quatur aborem quiae explitatur sum venihit quo con cusda volorum quia qui conessunt vel etur? Quis nullitae porunto mod maiorio ex es dolupis eum solupta spellande moluptionem consequae volum audanto tatiae</a:t>
            </a:r>
          </a:p>
        </p:txBody>
      </p:sp>
      <p:sp>
        <p:nvSpPr>
          <p:cNvPr id="58" name="TextBox 57">
            <a:extLst>
              <a:ext uri="{FF2B5EF4-FFF2-40B4-BE49-F238E27FC236}">
                <a16:creationId xmlns:a16="http://schemas.microsoft.com/office/drawing/2014/main" id="{1E6002FA-8AD5-FB46-8F76-5518A7E99377}"/>
              </a:ext>
            </a:extLst>
          </p:cNvPr>
          <p:cNvSpPr txBox="1"/>
          <p:nvPr/>
        </p:nvSpPr>
        <p:spPr>
          <a:xfrm>
            <a:off x="20205599" y="26439791"/>
            <a:ext cx="7560214" cy="4761945"/>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Ga. Oviduntusam exerum fugitat quae el exersperum qui corum sam sitas que officiat am el inust dunt mint ut vel il mintis es vel maxim dolupiet, aut quatur aborem quiae explitatur sum venihit quo con cusda volorum quia qui conessunt vel etur? Quis nullitae porunto mod maiorio ex es dolupis eum solupta spellande moluptionem consequae volum audanto tatiae sam quodit quaerumquiam ex eatquid eliqui dolupta tiatiumet et voluptae sequi consent, occusa inciend itatqui tem quis idest iligenti dolesti nvenda que comnient que nessi sandianis con et adi sit, occum fugiaestibea doloris ut quaspic tem licidita voluptatus ent eos res dolorescimus doloreptur, erem dignatist, </a:t>
            </a:r>
          </a:p>
        </p:txBody>
      </p:sp>
      <p:sp>
        <p:nvSpPr>
          <p:cNvPr id="59" name="Rectangle 58">
            <a:extLst>
              <a:ext uri="{FF2B5EF4-FFF2-40B4-BE49-F238E27FC236}">
                <a16:creationId xmlns:a16="http://schemas.microsoft.com/office/drawing/2014/main" id="{6DF3BF73-C1AE-804F-B0D5-B9972CEF1B8D}"/>
              </a:ext>
            </a:extLst>
          </p:cNvPr>
          <p:cNvSpPr/>
          <p:nvPr/>
        </p:nvSpPr>
        <p:spPr>
          <a:xfrm>
            <a:off x="10890546" y="20629435"/>
            <a:ext cx="7400925" cy="330928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0" name="Rectangle 59">
            <a:extLst>
              <a:ext uri="{FF2B5EF4-FFF2-40B4-BE49-F238E27FC236}">
                <a16:creationId xmlns:a16="http://schemas.microsoft.com/office/drawing/2014/main" id="{51C2D38C-9CB3-6541-AA87-A7097FB8EEBF}"/>
              </a:ext>
            </a:extLst>
          </p:cNvPr>
          <p:cNvSpPr/>
          <p:nvPr/>
        </p:nvSpPr>
        <p:spPr>
          <a:xfrm>
            <a:off x="20205599" y="17672726"/>
            <a:ext cx="7400925" cy="8511022"/>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1" name="Rectangle 60">
            <a:extLst>
              <a:ext uri="{FF2B5EF4-FFF2-40B4-BE49-F238E27FC236}">
                <a16:creationId xmlns:a16="http://schemas.microsoft.com/office/drawing/2014/main" id="{84FE014F-6349-9646-AB31-96404817ADAF}"/>
              </a:ext>
            </a:extLst>
          </p:cNvPr>
          <p:cNvSpPr/>
          <p:nvPr/>
        </p:nvSpPr>
        <p:spPr>
          <a:xfrm>
            <a:off x="1551001" y="17771383"/>
            <a:ext cx="7400925" cy="841236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2" name="Rectangle 61">
            <a:extLst>
              <a:ext uri="{FF2B5EF4-FFF2-40B4-BE49-F238E27FC236}">
                <a16:creationId xmlns:a16="http://schemas.microsoft.com/office/drawing/2014/main" id="{12F976DC-A3A8-E14D-8A4A-19F3DC879C8B}"/>
              </a:ext>
            </a:extLst>
          </p:cNvPr>
          <p:cNvSpPr/>
          <p:nvPr/>
        </p:nvSpPr>
        <p:spPr>
          <a:xfrm>
            <a:off x="29432846" y="9995131"/>
            <a:ext cx="7428706" cy="7792023"/>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3" name="Rectangle 62">
            <a:extLst>
              <a:ext uri="{FF2B5EF4-FFF2-40B4-BE49-F238E27FC236}">
                <a16:creationId xmlns:a16="http://schemas.microsoft.com/office/drawing/2014/main" id="{CA992500-D1DB-3246-B830-29A211F858E7}"/>
              </a:ext>
            </a:extLst>
          </p:cNvPr>
          <p:cNvSpPr/>
          <p:nvPr/>
        </p:nvSpPr>
        <p:spPr>
          <a:xfrm>
            <a:off x="10890546" y="24398279"/>
            <a:ext cx="7400925" cy="330928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4" name="Rectangle 63">
            <a:extLst>
              <a:ext uri="{FF2B5EF4-FFF2-40B4-BE49-F238E27FC236}">
                <a16:creationId xmlns:a16="http://schemas.microsoft.com/office/drawing/2014/main" id="{AEC9E65F-294E-EC4B-94E3-03BEEA2A9F00}"/>
              </a:ext>
            </a:extLst>
          </p:cNvPr>
          <p:cNvSpPr/>
          <p:nvPr/>
        </p:nvSpPr>
        <p:spPr>
          <a:xfrm>
            <a:off x="10890546" y="28172044"/>
            <a:ext cx="7400925" cy="330928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5" name="Rectangle 64">
            <a:extLst>
              <a:ext uri="{FF2B5EF4-FFF2-40B4-BE49-F238E27FC236}">
                <a16:creationId xmlns:a16="http://schemas.microsoft.com/office/drawing/2014/main" id="{7739BB5E-E691-2147-9E92-8407991DDC9E}"/>
              </a:ext>
            </a:extLst>
          </p:cNvPr>
          <p:cNvSpPr/>
          <p:nvPr/>
        </p:nvSpPr>
        <p:spPr>
          <a:xfrm>
            <a:off x="10830522" y="9815514"/>
            <a:ext cx="16715977" cy="5374819"/>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45" name="TextBox 44">
            <a:extLst>
              <a:ext uri="{FF2B5EF4-FFF2-40B4-BE49-F238E27FC236}">
                <a16:creationId xmlns:a16="http://schemas.microsoft.com/office/drawing/2014/main" id="{A7F3D470-51C4-C84A-A2B9-5FF9F6952B6D}"/>
              </a:ext>
            </a:extLst>
          </p:cNvPr>
          <p:cNvSpPr txBox="1"/>
          <p:nvPr/>
        </p:nvSpPr>
        <p:spPr>
          <a:xfrm>
            <a:off x="1029295" y="3198284"/>
            <a:ext cx="24648914" cy="1277273"/>
          </a:xfrm>
          <a:prstGeom prst="rect">
            <a:avLst/>
          </a:prstGeom>
          <a:noFill/>
        </p:spPr>
        <p:txBody>
          <a:bodyPr wrap="square" rtlCol="0">
            <a:spAutoFit/>
          </a:bodyPr>
          <a:lstStyle/>
          <a:p>
            <a:r>
              <a:rPr lang="en-US" sz="7700" b="1" dirty="0">
                <a:solidFill>
                  <a:srgbClr val="4A2366"/>
                </a:solidFill>
                <a:latin typeface="Arial" panose="020B0604020202020204" pitchFamily="34" charset="0"/>
                <a:cs typeface="Arial" panose="020B0604020202020204" pitchFamily="34" charset="0"/>
              </a:rPr>
              <a:t>Title of Research Project (simple, no jargon)</a:t>
            </a:r>
            <a:endParaRPr lang="en-US" sz="7700" b="1" dirty="0">
              <a:solidFill>
                <a:srgbClr val="BF5700"/>
              </a:solidFill>
              <a:latin typeface="Arial" panose="020B0604020202020204" pitchFamily="34" charset="0"/>
              <a:cs typeface="Arial" panose="020B0604020202020204" pitchFamily="34" charset="0"/>
            </a:endParaRPr>
          </a:p>
        </p:txBody>
      </p:sp>
      <p:sp>
        <p:nvSpPr>
          <p:cNvPr id="46" name="TextBox 45">
            <a:extLst>
              <a:ext uri="{FF2B5EF4-FFF2-40B4-BE49-F238E27FC236}">
                <a16:creationId xmlns:a16="http://schemas.microsoft.com/office/drawing/2014/main" id="{A9F3FED9-3671-2243-9163-D931815843D9}"/>
              </a:ext>
            </a:extLst>
          </p:cNvPr>
          <p:cNvSpPr txBox="1"/>
          <p:nvPr/>
        </p:nvSpPr>
        <p:spPr>
          <a:xfrm>
            <a:off x="1029296" y="5918516"/>
            <a:ext cx="23513306" cy="1708160"/>
          </a:xfrm>
          <a:prstGeom prst="rect">
            <a:avLst/>
          </a:prstGeom>
          <a:noFill/>
        </p:spPr>
        <p:txBody>
          <a:bodyPr wrap="square" rtlCol="0">
            <a:spAutoFit/>
          </a:bodyPr>
          <a:lstStyle/>
          <a:p>
            <a:r>
              <a:rPr lang="en-US" sz="3500" dirty="0">
                <a:latin typeface="Arial" panose="020B0604020202020204" pitchFamily="34" charset="0"/>
                <a:cs typeface="Arial" panose="020B0604020202020204" pitchFamily="34" charset="0"/>
              </a:rPr>
              <a:t>[AUTHORS LINE] First Name Last Name</a:t>
            </a:r>
            <a:r>
              <a:rPr lang="en-US" sz="3500" baseline="30000" dirty="0">
                <a:latin typeface="Arial" panose="020B0604020202020204" pitchFamily="34" charset="0"/>
                <a:cs typeface="Arial" panose="020B0604020202020204" pitchFamily="34" charset="0"/>
              </a:rPr>
              <a:t>1</a:t>
            </a:r>
            <a:r>
              <a:rPr lang="en-US" sz="3500" dirty="0">
                <a:latin typeface="Arial" panose="020B0604020202020204" pitchFamily="34" charset="0"/>
                <a:cs typeface="Arial" panose="020B0604020202020204" pitchFamily="34" charset="0"/>
              </a:rPr>
              <a:t>, First Name Last Name</a:t>
            </a:r>
            <a:r>
              <a:rPr lang="en-US" sz="3500" baseline="30000" dirty="0">
                <a:latin typeface="Arial" panose="020B0604020202020204" pitchFamily="34" charset="0"/>
                <a:cs typeface="Arial" panose="020B0604020202020204" pitchFamily="34" charset="0"/>
              </a:rPr>
              <a:t>2</a:t>
            </a:r>
            <a:r>
              <a:rPr lang="en-US" sz="3500" dirty="0">
                <a:latin typeface="Arial" panose="020B0604020202020204" pitchFamily="34" charset="0"/>
                <a:cs typeface="Arial" panose="020B0604020202020204" pitchFamily="34" charset="0"/>
              </a:rPr>
              <a:t>, First Name Last Name</a:t>
            </a:r>
            <a:r>
              <a:rPr lang="en-US" sz="3500" baseline="30000" dirty="0">
                <a:latin typeface="Arial" panose="020B0604020202020204" pitchFamily="34" charset="0"/>
                <a:cs typeface="Arial" panose="020B0604020202020204" pitchFamily="34" charset="0"/>
              </a:rPr>
              <a:t>3</a:t>
            </a:r>
            <a:br>
              <a:rPr lang="en-US" sz="3500" dirty="0">
                <a:latin typeface="Arial" panose="020B0604020202020204" pitchFamily="34" charset="0"/>
                <a:cs typeface="Arial" panose="020B0604020202020204" pitchFamily="34" charset="0"/>
              </a:rPr>
            </a:br>
            <a:r>
              <a:rPr lang="en-US" sz="3500" dirty="0">
                <a:latin typeface="Arial" panose="020B0604020202020204" pitchFamily="34" charset="0"/>
                <a:cs typeface="Arial" panose="020B0604020202020204" pitchFamily="34" charset="0"/>
              </a:rPr>
              <a:t>[DEPT./SCHOOL LINE] </a:t>
            </a:r>
            <a:r>
              <a:rPr lang="en-US" sz="3500" baseline="30000" dirty="0">
                <a:latin typeface="Arial" panose="020B0604020202020204" pitchFamily="34" charset="0"/>
                <a:cs typeface="Arial" panose="020B0604020202020204" pitchFamily="34" charset="0"/>
              </a:rPr>
              <a:t>1</a:t>
            </a:r>
            <a:r>
              <a:rPr lang="en-US" sz="3500" dirty="0">
                <a:latin typeface="Arial" panose="020B0604020202020204" pitchFamily="34" charset="0"/>
                <a:cs typeface="Arial" panose="020B0604020202020204" pitchFamily="34" charset="0"/>
              </a:rPr>
              <a:t>Department of Integrative Biology, </a:t>
            </a:r>
            <a:r>
              <a:rPr lang="en-US" sz="3500" baseline="30000" dirty="0">
                <a:latin typeface="Arial" panose="020B0604020202020204" pitchFamily="34" charset="0"/>
                <a:cs typeface="Arial" panose="020B0604020202020204" pitchFamily="34" charset="0"/>
              </a:rPr>
              <a:t>2</a:t>
            </a:r>
            <a:r>
              <a:rPr lang="en-US" sz="3500" dirty="0">
                <a:latin typeface="Arial" panose="020B0604020202020204" pitchFamily="34" charset="0"/>
                <a:cs typeface="Arial" panose="020B0604020202020204" pitchFamily="34" charset="0"/>
              </a:rPr>
              <a:t>Department of Chemistry, College of Natural Sciences, Weber State University</a:t>
            </a:r>
          </a:p>
        </p:txBody>
      </p:sp>
      <p:sp>
        <p:nvSpPr>
          <p:cNvPr id="51" name="Rectangle 50">
            <a:extLst>
              <a:ext uri="{FF2B5EF4-FFF2-40B4-BE49-F238E27FC236}">
                <a16:creationId xmlns:a16="http://schemas.microsoft.com/office/drawing/2014/main" id="{44D575CD-50DC-1342-97F2-5D406E614937}"/>
              </a:ext>
            </a:extLst>
          </p:cNvPr>
          <p:cNvSpPr/>
          <p:nvPr/>
        </p:nvSpPr>
        <p:spPr>
          <a:xfrm>
            <a:off x="25946300" y="5047465"/>
            <a:ext cx="7707907" cy="243675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sp>
        <p:nvSpPr>
          <p:cNvPr id="52" name="Oval 51">
            <a:extLst>
              <a:ext uri="{FF2B5EF4-FFF2-40B4-BE49-F238E27FC236}">
                <a16:creationId xmlns:a16="http://schemas.microsoft.com/office/drawing/2014/main" id="{7008953B-25B9-A348-A3CD-0E2083248588}"/>
              </a:ext>
            </a:extLst>
          </p:cNvPr>
          <p:cNvSpPr/>
          <p:nvPr/>
        </p:nvSpPr>
        <p:spPr>
          <a:xfrm>
            <a:off x="34129265" y="5047465"/>
            <a:ext cx="3246240" cy="2410610"/>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pic>
        <p:nvPicPr>
          <p:cNvPr id="48" name="Picture 47">
            <a:extLst>
              <a:ext uri="{FF2B5EF4-FFF2-40B4-BE49-F238E27FC236}">
                <a16:creationId xmlns:a16="http://schemas.microsoft.com/office/drawing/2014/main" id="{7D03770E-AF19-42DD-8AF3-931A89287582}"/>
              </a:ext>
            </a:extLst>
          </p:cNvPr>
          <p:cNvPicPr>
            <a:picLocks noChangeAspect="1"/>
          </p:cNvPicPr>
          <p:nvPr/>
        </p:nvPicPr>
        <p:blipFill>
          <a:blip r:embed="rId2"/>
          <a:stretch>
            <a:fillRect/>
          </a:stretch>
        </p:blipFill>
        <p:spPr>
          <a:xfrm>
            <a:off x="25946300" y="3048227"/>
            <a:ext cx="9394750" cy="1896020"/>
          </a:xfrm>
          <a:prstGeom prst="rect">
            <a:avLst/>
          </a:prstGeom>
        </p:spPr>
      </p:pic>
    </p:spTree>
    <p:extLst>
      <p:ext uri="{BB962C8B-B14F-4D97-AF65-F5344CB8AC3E}">
        <p14:creationId xmlns:p14="http://schemas.microsoft.com/office/powerpoint/2010/main" val="220978798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ounded Rectangle 25">
            <a:extLst>
              <a:ext uri="{FF2B5EF4-FFF2-40B4-BE49-F238E27FC236}">
                <a16:creationId xmlns:a16="http://schemas.microsoft.com/office/drawing/2014/main" id="{CFEB7313-495D-5A45-B5E9-13533BCE2EB1}"/>
              </a:ext>
            </a:extLst>
          </p:cNvPr>
          <p:cNvSpPr/>
          <p:nvPr/>
        </p:nvSpPr>
        <p:spPr>
          <a:xfrm>
            <a:off x="1029296" y="8458201"/>
            <a:ext cx="9772054" cy="6810729"/>
          </a:xfrm>
          <a:prstGeom prst="roundRect">
            <a:avLst>
              <a:gd name="adj" fmla="val 7577"/>
            </a:avLst>
          </a:prstGeom>
          <a:solidFill>
            <a:srgbClr val="A391B1">
              <a:alpha val="9804"/>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28" name="Rounded Rectangle 27">
            <a:extLst>
              <a:ext uri="{FF2B5EF4-FFF2-40B4-BE49-F238E27FC236}">
                <a16:creationId xmlns:a16="http://schemas.microsoft.com/office/drawing/2014/main" id="{ADC45AD7-151E-6446-96C5-BDBAC75CEF86}"/>
              </a:ext>
            </a:extLst>
          </p:cNvPr>
          <p:cNvSpPr/>
          <p:nvPr/>
        </p:nvSpPr>
        <p:spPr>
          <a:xfrm>
            <a:off x="1054940" y="15734447"/>
            <a:ext cx="9772054" cy="3317670"/>
          </a:xfrm>
          <a:prstGeom prst="roundRect">
            <a:avLst>
              <a:gd name="adj" fmla="val 14791"/>
            </a:avLst>
          </a:prstGeom>
          <a:solidFill>
            <a:srgbClr val="A391B1">
              <a:alpha val="9804"/>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3" name="Rounded Rectangle 32">
            <a:extLst>
              <a:ext uri="{FF2B5EF4-FFF2-40B4-BE49-F238E27FC236}">
                <a16:creationId xmlns:a16="http://schemas.microsoft.com/office/drawing/2014/main" id="{8AC4D36C-2C9E-0141-B549-DA18F5ADCD8A}"/>
              </a:ext>
            </a:extLst>
          </p:cNvPr>
          <p:cNvSpPr/>
          <p:nvPr/>
        </p:nvSpPr>
        <p:spPr>
          <a:xfrm>
            <a:off x="1029296" y="19512795"/>
            <a:ext cx="9772054" cy="12369613"/>
          </a:xfrm>
          <a:prstGeom prst="roundRect">
            <a:avLst>
              <a:gd name="adj" fmla="val 5778"/>
            </a:avLst>
          </a:prstGeom>
          <a:solidFill>
            <a:srgbClr val="A391B1">
              <a:alpha val="9804"/>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5" name="Rounded Rectangle 34">
            <a:extLst>
              <a:ext uri="{FF2B5EF4-FFF2-40B4-BE49-F238E27FC236}">
                <a16:creationId xmlns:a16="http://schemas.microsoft.com/office/drawing/2014/main" id="{268764D5-8426-4F43-8677-857CC3B7013C}"/>
              </a:ext>
            </a:extLst>
          </p:cNvPr>
          <p:cNvSpPr/>
          <p:nvPr/>
        </p:nvSpPr>
        <p:spPr>
          <a:xfrm>
            <a:off x="11658403" y="8458200"/>
            <a:ext cx="15058825" cy="23504236"/>
          </a:xfrm>
          <a:prstGeom prst="roundRect">
            <a:avLst>
              <a:gd name="adj" fmla="val 3609"/>
            </a:avLst>
          </a:prstGeom>
          <a:solidFill>
            <a:srgbClr val="A391B1">
              <a:alpha val="9804"/>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7" name="Rounded Rectangle 36">
            <a:extLst>
              <a:ext uri="{FF2B5EF4-FFF2-40B4-BE49-F238E27FC236}">
                <a16:creationId xmlns:a16="http://schemas.microsoft.com/office/drawing/2014/main" id="{598AA989-5F71-7E43-80D9-2251410F7B80}"/>
              </a:ext>
            </a:extLst>
          </p:cNvPr>
          <p:cNvSpPr/>
          <p:nvPr/>
        </p:nvSpPr>
        <p:spPr>
          <a:xfrm>
            <a:off x="27603450" y="8458200"/>
            <a:ext cx="9772055" cy="13024049"/>
          </a:xfrm>
          <a:prstGeom prst="roundRect">
            <a:avLst>
              <a:gd name="adj" fmla="val 5598"/>
            </a:avLst>
          </a:prstGeom>
          <a:solidFill>
            <a:srgbClr val="A391B1">
              <a:alpha val="9804"/>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9" name="Rounded Rectangle 38">
            <a:extLst>
              <a:ext uri="{FF2B5EF4-FFF2-40B4-BE49-F238E27FC236}">
                <a16:creationId xmlns:a16="http://schemas.microsoft.com/office/drawing/2014/main" id="{A621D1C3-B755-EF44-9142-10F498AA58DF}"/>
              </a:ext>
            </a:extLst>
          </p:cNvPr>
          <p:cNvSpPr/>
          <p:nvPr/>
        </p:nvSpPr>
        <p:spPr>
          <a:xfrm>
            <a:off x="27548637" y="21958091"/>
            <a:ext cx="9772055" cy="4293985"/>
          </a:xfrm>
          <a:prstGeom prst="roundRect">
            <a:avLst>
              <a:gd name="adj" fmla="val 11160"/>
            </a:avLst>
          </a:prstGeom>
          <a:solidFill>
            <a:srgbClr val="A391B1">
              <a:alpha val="9804"/>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41" name="Rounded Rectangle 40">
            <a:extLst>
              <a:ext uri="{FF2B5EF4-FFF2-40B4-BE49-F238E27FC236}">
                <a16:creationId xmlns:a16="http://schemas.microsoft.com/office/drawing/2014/main" id="{0105495C-C269-EB4C-A908-266E80ED424B}"/>
              </a:ext>
            </a:extLst>
          </p:cNvPr>
          <p:cNvSpPr/>
          <p:nvPr/>
        </p:nvSpPr>
        <p:spPr>
          <a:xfrm>
            <a:off x="27548637" y="26727917"/>
            <a:ext cx="9772055" cy="5154492"/>
          </a:xfrm>
          <a:prstGeom prst="roundRect">
            <a:avLst>
              <a:gd name="adj" fmla="val 9567"/>
            </a:avLst>
          </a:prstGeom>
          <a:solidFill>
            <a:srgbClr val="A391B1">
              <a:alpha val="9804"/>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22" name="TextBox 21">
            <a:extLst>
              <a:ext uri="{FF2B5EF4-FFF2-40B4-BE49-F238E27FC236}">
                <a16:creationId xmlns:a16="http://schemas.microsoft.com/office/drawing/2014/main" id="{1A8FFCE5-9811-C541-BAEF-E61E890EBD22}"/>
              </a:ext>
            </a:extLst>
          </p:cNvPr>
          <p:cNvSpPr txBox="1"/>
          <p:nvPr/>
        </p:nvSpPr>
        <p:spPr>
          <a:xfrm>
            <a:off x="28062590" y="23342981"/>
            <a:ext cx="8894631" cy="2606739"/>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 voles int odic tem nis dolorrum que cores doluptaturi utemolorum imusam, </a:t>
            </a:r>
          </a:p>
        </p:txBody>
      </p:sp>
      <p:sp>
        <p:nvSpPr>
          <p:cNvPr id="25" name="TextBox 24">
            <a:extLst>
              <a:ext uri="{FF2B5EF4-FFF2-40B4-BE49-F238E27FC236}">
                <a16:creationId xmlns:a16="http://schemas.microsoft.com/office/drawing/2014/main" id="{988C4C15-2C03-0B49-95A9-8826656316BF}"/>
              </a:ext>
            </a:extLst>
          </p:cNvPr>
          <p:cNvSpPr txBox="1"/>
          <p:nvPr/>
        </p:nvSpPr>
        <p:spPr>
          <a:xfrm>
            <a:off x="28062590" y="28121356"/>
            <a:ext cx="8894631" cy="3325141"/>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 voles int odic tem nis dolorrum que cores doluptaturi utemolorum imusam, idendaecabo. Nam quo moluptatur?</a:t>
            </a:r>
          </a:p>
          <a:p>
            <a:r>
              <a:rPr lang="en-US" sz="2334" dirty="0">
                <a:latin typeface="Arial" panose="020B0604020202020204" pitchFamily="34" charset="0"/>
                <a:cs typeface="Arial" panose="020B0604020202020204" pitchFamily="34" charset="0"/>
              </a:rPr>
              <a:t>eicias modio con nisin pediam, ent, cust accaborit</a:t>
            </a:r>
          </a:p>
        </p:txBody>
      </p:sp>
      <p:sp>
        <p:nvSpPr>
          <p:cNvPr id="27" name="TextBox 26">
            <a:extLst>
              <a:ext uri="{FF2B5EF4-FFF2-40B4-BE49-F238E27FC236}">
                <a16:creationId xmlns:a16="http://schemas.microsoft.com/office/drawing/2014/main" id="{D4DB1EA2-B500-2743-A29A-0CDBAB06E69C}"/>
              </a:ext>
            </a:extLst>
          </p:cNvPr>
          <p:cNvSpPr txBox="1"/>
          <p:nvPr/>
        </p:nvSpPr>
        <p:spPr>
          <a:xfrm>
            <a:off x="1517605" y="8664636"/>
            <a:ext cx="7711328" cy="765594"/>
          </a:xfrm>
          <a:prstGeom prst="rect">
            <a:avLst/>
          </a:prstGeom>
          <a:noFill/>
        </p:spPr>
        <p:txBody>
          <a:bodyPr wrap="square" rtlCol="0">
            <a:spAutoFit/>
          </a:bodyPr>
          <a:lstStyle/>
          <a:p>
            <a:r>
              <a:rPr lang="en-US" sz="4375" b="1" dirty="0">
                <a:solidFill>
                  <a:srgbClr val="4A2366"/>
                </a:solidFill>
                <a:latin typeface="Arial" panose="020B0604020202020204" pitchFamily="34" charset="0"/>
                <a:cs typeface="Arial" panose="020B0604020202020204" pitchFamily="34" charset="0"/>
              </a:rPr>
              <a:t>Introduction</a:t>
            </a:r>
          </a:p>
        </p:txBody>
      </p:sp>
      <p:sp>
        <p:nvSpPr>
          <p:cNvPr id="29" name="TextBox 28">
            <a:extLst>
              <a:ext uri="{FF2B5EF4-FFF2-40B4-BE49-F238E27FC236}">
                <a16:creationId xmlns:a16="http://schemas.microsoft.com/office/drawing/2014/main" id="{74BBD05E-4B49-5247-A607-2C12293B6203}"/>
              </a:ext>
            </a:extLst>
          </p:cNvPr>
          <p:cNvSpPr txBox="1"/>
          <p:nvPr/>
        </p:nvSpPr>
        <p:spPr>
          <a:xfrm>
            <a:off x="1543250" y="15940881"/>
            <a:ext cx="7711328" cy="765594"/>
          </a:xfrm>
          <a:prstGeom prst="rect">
            <a:avLst/>
          </a:prstGeom>
          <a:noFill/>
        </p:spPr>
        <p:txBody>
          <a:bodyPr wrap="square" rtlCol="0">
            <a:spAutoFit/>
          </a:bodyPr>
          <a:lstStyle/>
          <a:p>
            <a:r>
              <a:rPr lang="en-US" sz="4375" b="1" dirty="0">
                <a:solidFill>
                  <a:srgbClr val="4A2366"/>
                </a:solidFill>
                <a:latin typeface="Arial" panose="020B0604020202020204" pitchFamily="34" charset="0"/>
                <a:cs typeface="Arial" panose="020B0604020202020204" pitchFamily="34" charset="0"/>
              </a:rPr>
              <a:t>Research Goal</a:t>
            </a:r>
          </a:p>
        </p:txBody>
      </p:sp>
      <p:sp>
        <p:nvSpPr>
          <p:cNvPr id="34" name="TextBox 33">
            <a:extLst>
              <a:ext uri="{FF2B5EF4-FFF2-40B4-BE49-F238E27FC236}">
                <a16:creationId xmlns:a16="http://schemas.microsoft.com/office/drawing/2014/main" id="{7167B608-56D2-C141-812E-146016374B7A}"/>
              </a:ext>
            </a:extLst>
          </p:cNvPr>
          <p:cNvSpPr txBox="1"/>
          <p:nvPr/>
        </p:nvSpPr>
        <p:spPr>
          <a:xfrm>
            <a:off x="1517605" y="19719231"/>
            <a:ext cx="7711328" cy="765594"/>
          </a:xfrm>
          <a:prstGeom prst="rect">
            <a:avLst/>
          </a:prstGeom>
          <a:noFill/>
        </p:spPr>
        <p:txBody>
          <a:bodyPr wrap="square" rtlCol="0">
            <a:spAutoFit/>
          </a:bodyPr>
          <a:lstStyle/>
          <a:p>
            <a:r>
              <a:rPr lang="en-US" sz="4375" b="1" dirty="0">
                <a:solidFill>
                  <a:srgbClr val="4A2366"/>
                </a:solidFill>
                <a:latin typeface="Arial" panose="020B0604020202020204" pitchFamily="34" charset="0"/>
                <a:cs typeface="Arial" panose="020B0604020202020204" pitchFamily="34" charset="0"/>
              </a:rPr>
              <a:t>Methods</a:t>
            </a:r>
          </a:p>
        </p:txBody>
      </p:sp>
      <p:sp>
        <p:nvSpPr>
          <p:cNvPr id="36" name="TextBox 35">
            <a:extLst>
              <a:ext uri="{FF2B5EF4-FFF2-40B4-BE49-F238E27FC236}">
                <a16:creationId xmlns:a16="http://schemas.microsoft.com/office/drawing/2014/main" id="{6ACB49C8-D87B-F84D-A71D-389CD7F079E1}"/>
              </a:ext>
            </a:extLst>
          </p:cNvPr>
          <p:cNvSpPr txBox="1"/>
          <p:nvPr/>
        </p:nvSpPr>
        <p:spPr>
          <a:xfrm>
            <a:off x="12172356" y="8664636"/>
            <a:ext cx="7382654" cy="765594"/>
          </a:xfrm>
          <a:prstGeom prst="rect">
            <a:avLst/>
          </a:prstGeom>
          <a:noFill/>
        </p:spPr>
        <p:txBody>
          <a:bodyPr wrap="square" rtlCol="0">
            <a:spAutoFit/>
          </a:bodyPr>
          <a:lstStyle/>
          <a:p>
            <a:r>
              <a:rPr lang="en-US" sz="4375" b="1" dirty="0">
                <a:solidFill>
                  <a:srgbClr val="4A2366"/>
                </a:solidFill>
                <a:latin typeface="Arial" panose="020B0604020202020204" pitchFamily="34" charset="0"/>
                <a:cs typeface="Arial" panose="020B0604020202020204" pitchFamily="34" charset="0"/>
              </a:rPr>
              <a:t>Figures and Results</a:t>
            </a:r>
          </a:p>
        </p:txBody>
      </p:sp>
      <p:sp>
        <p:nvSpPr>
          <p:cNvPr id="38" name="TextBox 37">
            <a:extLst>
              <a:ext uri="{FF2B5EF4-FFF2-40B4-BE49-F238E27FC236}">
                <a16:creationId xmlns:a16="http://schemas.microsoft.com/office/drawing/2014/main" id="{8F06A471-7C96-C346-B83D-DDF3050EDD8B}"/>
              </a:ext>
            </a:extLst>
          </p:cNvPr>
          <p:cNvSpPr txBox="1"/>
          <p:nvPr/>
        </p:nvSpPr>
        <p:spPr>
          <a:xfrm>
            <a:off x="28117403" y="8664636"/>
            <a:ext cx="6948092" cy="765594"/>
          </a:xfrm>
          <a:prstGeom prst="rect">
            <a:avLst/>
          </a:prstGeom>
          <a:noFill/>
        </p:spPr>
        <p:txBody>
          <a:bodyPr wrap="square" rtlCol="0">
            <a:spAutoFit/>
          </a:bodyPr>
          <a:lstStyle/>
          <a:p>
            <a:r>
              <a:rPr lang="en-US" sz="4375" b="1" dirty="0">
                <a:solidFill>
                  <a:srgbClr val="4A2366"/>
                </a:solidFill>
                <a:latin typeface="Arial" panose="020B0604020202020204" pitchFamily="34" charset="0"/>
                <a:cs typeface="Arial" panose="020B0604020202020204" pitchFamily="34" charset="0"/>
              </a:rPr>
              <a:t>Conclusion</a:t>
            </a:r>
          </a:p>
        </p:txBody>
      </p:sp>
      <p:sp>
        <p:nvSpPr>
          <p:cNvPr id="40" name="TextBox 39">
            <a:extLst>
              <a:ext uri="{FF2B5EF4-FFF2-40B4-BE49-F238E27FC236}">
                <a16:creationId xmlns:a16="http://schemas.microsoft.com/office/drawing/2014/main" id="{9845532E-C64C-8141-A3B4-D615B8645A5E}"/>
              </a:ext>
            </a:extLst>
          </p:cNvPr>
          <p:cNvSpPr txBox="1"/>
          <p:nvPr/>
        </p:nvSpPr>
        <p:spPr>
          <a:xfrm>
            <a:off x="28062590" y="22164526"/>
            <a:ext cx="6948092" cy="765594"/>
          </a:xfrm>
          <a:prstGeom prst="rect">
            <a:avLst/>
          </a:prstGeom>
          <a:noFill/>
        </p:spPr>
        <p:txBody>
          <a:bodyPr wrap="square" rtlCol="0">
            <a:spAutoFit/>
          </a:bodyPr>
          <a:lstStyle/>
          <a:p>
            <a:r>
              <a:rPr lang="en-US" sz="4375" b="1" dirty="0">
                <a:solidFill>
                  <a:srgbClr val="4A2366"/>
                </a:solidFill>
                <a:latin typeface="Arial" panose="020B0604020202020204" pitchFamily="34" charset="0"/>
                <a:cs typeface="Arial" panose="020B0604020202020204" pitchFamily="34" charset="0"/>
              </a:rPr>
              <a:t>Acknowledgments</a:t>
            </a:r>
          </a:p>
        </p:txBody>
      </p:sp>
      <p:sp>
        <p:nvSpPr>
          <p:cNvPr id="42" name="TextBox 41">
            <a:extLst>
              <a:ext uri="{FF2B5EF4-FFF2-40B4-BE49-F238E27FC236}">
                <a16:creationId xmlns:a16="http://schemas.microsoft.com/office/drawing/2014/main" id="{79CB94A2-AB3F-DD47-B5B4-B3D2E9A397CB}"/>
              </a:ext>
            </a:extLst>
          </p:cNvPr>
          <p:cNvSpPr txBox="1"/>
          <p:nvPr/>
        </p:nvSpPr>
        <p:spPr>
          <a:xfrm>
            <a:off x="28062590" y="26934352"/>
            <a:ext cx="6948092" cy="765594"/>
          </a:xfrm>
          <a:prstGeom prst="rect">
            <a:avLst/>
          </a:prstGeom>
          <a:noFill/>
        </p:spPr>
        <p:txBody>
          <a:bodyPr wrap="square" rtlCol="0">
            <a:spAutoFit/>
          </a:bodyPr>
          <a:lstStyle/>
          <a:p>
            <a:r>
              <a:rPr lang="en-US" sz="4375" b="1" dirty="0">
                <a:solidFill>
                  <a:srgbClr val="4A2366"/>
                </a:solidFill>
                <a:latin typeface="Arial" panose="020B0604020202020204" pitchFamily="34" charset="0"/>
                <a:cs typeface="Arial" panose="020B0604020202020204" pitchFamily="34" charset="0"/>
              </a:rPr>
              <a:t>References</a:t>
            </a:r>
          </a:p>
        </p:txBody>
      </p:sp>
      <p:sp>
        <p:nvSpPr>
          <p:cNvPr id="50" name="TextBox 49">
            <a:extLst>
              <a:ext uri="{FF2B5EF4-FFF2-40B4-BE49-F238E27FC236}">
                <a16:creationId xmlns:a16="http://schemas.microsoft.com/office/drawing/2014/main" id="{5ECD1E69-36E0-FD45-BC63-AE8858DA535A}"/>
              </a:ext>
            </a:extLst>
          </p:cNvPr>
          <p:cNvSpPr txBox="1"/>
          <p:nvPr/>
        </p:nvSpPr>
        <p:spPr>
          <a:xfrm>
            <a:off x="1543249" y="9815513"/>
            <a:ext cx="8991402" cy="4761945"/>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Imintem quas porro debitis itius, nus id quat animus auda platust et imin perovitasped es ipsus mo maios eume di ut a dolupit, sequam, serio bea natis dolupta simperiae nate molorum eati ulparis magnieniam, to intotatur?</a:t>
            </a:r>
          </a:p>
          <a:p>
            <a:r>
              <a:rPr lang="en-US" sz="2334" dirty="0">
                <a:latin typeface="Arial" panose="020B0604020202020204" pitchFamily="34" charset="0"/>
                <a:cs typeface="Arial" panose="020B0604020202020204" pitchFamily="34" charset="0"/>
              </a:rPr>
              <a:t>Sunto into temperi aturerum et identio nsectatem quo dolorum fuga. Itiatur, quam vendus quodis reria volupienis con posto dolor sam debit experumet odit ut id molorrum que quam fuga. Et volorioraes alit, que plitati onemporro entorio rumendi simenimus mossimus re officit mo officae etur, volorem et optae. Ut ipsam esto temquas dolores sitiandi arum ipicien debisimus doluptatius.</a:t>
            </a:r>
          </a:p>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a:t>
            </a:r>
          </a:p>
        </p:txBody>
      </p:sp>
      <p:sp>
        <p:nvSpPr>
          <p:cNvPr id="51" name="TextBox 50">
            <a:extLst>
              <a:ext uri="{FF2B5EF4-FFF2-40B4-BE49-F238E27FC236}">
                <a16:creationId xmlns:a16="http://schemas.microsoft.com/office/drawing/2014/main" id="{FD04DF3C-7406-9B4A-A47C-B987C2145B7B}"/>
              </a:ext>
            </a:extLst>
          </p:cNvPr>
          <p:cNvSpPr txBox="1"/>
          <p:nvPr/>
        </p:nvSpPr>
        <p:spPr>
          <a:xfrm>
            <a:off x="1543249" y="17138211"/>
            <a:ext cx="8991402" cy="1529137"/>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Ugiatempore evenis rae doluptatum fugiam earchitiam dit, tempe susdam qui asimin et quissequam la ni ipsunt.</a:t>
            </a:r>
          </a:p>
          <a:p>
            <a:r>
              <a:rPr lang="en-US" sz="2334" dirty="0">
                <a:latin typeface="Arial" panose="020B0604020202020204" pitchFamily="34" charset="0"/>
                <a:cs typeface="Arial" panose="020B0604020202020204" pitchFamily="34" charset="0"/>
              </a:rPr>
              <a:t>Ditat que voluptat. Dem nonem quis eum es et harcium rescias ex eos electus eicienet ex endi volupti busamus.</a:t>
            </a:r>
          </a:p>
        </p:txBody>
      </p:sp>
      <p:sp>
        <p:nvSpPr>
          <p:cNvPr id="52" name="TextBox 51">
            <a:extLst>
              <a:ext uri="{FF2B5EF4-FFF2-40B4-BE49-F238E27FC236}">
                <a16:creationId xmlns:a16="http://schemas.microsoft.com/office/drawing/2014/main" id="{9479C483-8BA9-E64B-B3E6-CEB56BF8F960}"/>
              </a:ext>
            </a:extLst>
          </p:cNvPr>
          <p:cNvSpPr txBox="1"/>
          <p:nvPr/>
        </p:nvSpPr>
        <p:spPr>
          <a:xfrm>
            <a:off x="1543250" y="29800940"/>
            <a:ext cx="8991402" cy="1169936"/>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Ga. Oviduntusam exerum fugitat quae el exersperum qui corum sam sitas que officiat am el inust dunt mint ut vel il mintis es vel maxim dolupiet</a:t>
            </a:r>
          </a:p>
        </p:txBody>
      </p:sp>
      <p:sp>
        <p:nvSpPr>
          <p:cNvPr id="53" name="TextBox 52">
            <a:extLst>
              <a:ext uri="{FF2B5EF4-FFF2-40B4-BE49-F238E27FC236}">
                <a16:creationId xmlns:a16="http://schemas.microsoft.com/office/drawing/2014/main" id="{D59F092B-B6AB-8D47-9D74-CC09C41C75AD}"/>
              </a:ext>
            </a:extLst>
          </p:cNvPr>
          <p:cNvSpPr txBox="1"/>
          <p:nvPr/>
        </p:nvSpPr>
        <p:spPr>
          <a:xfrm>
            <a:off x="28117403" y="18389026"/>
            <a:ext cx="8910480" cy="2247538"/>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a:t>
            </a:r>
          </a:p>
        </p:txBody>
      </p:sp>
      <p:sp>
        <p:nvSpPr>
          <p:cNvPr id="54" name="Rectangle 53">
            <a:extLst>
              <a:ext uri="{FF2B5EF4-FFF2-40B4-BE49-F238E27FC236}">
                <a16:creationId xmlns:a16="http://schemas.microsoft.com/office/drawing/2014/main" id="{DB6240D0-54C1-E540-B912-C6C6DBF5BB1A}"/>
              </a:ext>
            </a:extLst>
          </p:cNvPr>
          <p:cNvSpPr/>
          <p:nvPr/>
        </p:nvSpPr>
        <p:spPr>
          <a:xfrm>
            <a:off x="12195365" y="17930385"/>
            <a:ext cx="4386945" cy="296333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5" name="Rectangle 54">
            <a:extLst>
              <a:ext uri="{FF2B5EF4-FFF2-40B4-BE49-F238E27FC236}">
                <a16:creationId xmlns:a16="http://schemas.microsoft.com/office/drawing/2014/main" id="{B9535BED-9D1E-6340-A802-FD378808B010}"/>
              </a:ext>
            </a:extLst>
          </p:cNvPr>
          <p:cNvSpPr/>
          <p:nvPr/>
        </p:nvSpPr>
        <p:spPr>
          <a:xfrm>
            <a:off x="12172355" y="24695863"/>
            <a:ext cx="14060091" cy="6275013"/>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6" name="TextBox 55">
            <a:extLst>
              <a:ext uri="{FF2B5EF4-FFF2-40B4-BE49-F238E27FC236}">
                <a16:creationId xmlns:a16="http://schemas.microsoft.com/office/drawing/2014/main" id="{70250DF9-BB69-FB41-9B71-9AEA033EF866}"/>
              </a:ext>
            </a:extLst>
          </p:cNvPr>
          <p:cNvSpPr txBox="1"/>
          <p:nvPr/>
        </p:nvSpPr>
        <p:spPr>
          <a:xfrm>
            <a:off x="12172355" y="21123306"/>
            <a:ext cx="14212338" cy="3325141"/>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Imintem quas porro debitis itius, nus id quat animus auda platust et imin perovitasped es ipsus mo maios eume di ut a dolupit, sequam, serio bea natis dolupta simperiae nate molorum eati ulparis magnieniam, to intotatur?</a:t>
            </a:r>
          </a:p>
          <a:p>
            <a:r>
              <a:rPr lang="en-US" sz="2334" dirty="0">
                <a:latin typeface="Arial" panose="020B0604020202020204" pitchFamily="34" charset="0"/>
                <a:cs typeface="Arial" panose="020B0604020202020204" pitchFamily="34" charset="0"/>
              </a:rPr>
              <a:t>Sunto into temperi aturerum et identio nsectatem quo dolorum fuga. Itiatur, quam vendus quodis reria volupienis con posto dolor sam debit experumet odit ut id molorrum que quam fuga. Et volorioraes alit, que plitati onemporro entorio rumendi simenimus mossimus re officit mo officae etur, volorem et optae. Ut ipsam esto temquas dolores sitiandi arum ipicien debisimus doluptatius.</a:t>
            </a:r>
          </a:p>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 oriaeperum et</a:t>
            </a:r>
          </a:p>
        </p:txBody>
      </p:sp>
      <p:sp>
        <p:nvSpPr>
          <p:cNvPr id="57" name="Rectangle 56">
            <a:extLst>
              <a:ext uri="{FF2B5EF4-FFF2-40B4-BE49-F238E27FC236}">
                <a16:creationId xmlns:a16="http://schemas.microsoft.com/office/drawing/2014/main" id="{DD94DC25-D33C-F344-98DB-8F53DDD5509C}"/>
              </a:ext>
            </a:extLst>
          </p:cNvPr>
          <p:cNvSpPr/>
          <p:nvPr/>
        </p:nvSpPr>
        <p:spPr>
          <a:xfrm>
            <a:off x="17010836" y="17930385"/>
            <a:ext cx="4386945" cy="296333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8" name="Rectangle 57">
            <a:extLst>
              <a:ext uri="{FF2B5EF4-FFF2-40B4-BE49-F238E27FC236}">
                <a16:creationId xmlns:a16="http://schemas.microsoft.com/office/drawing/2014/main" id="{6FB6D282-0EFB-FB45-9662-2DBEC21EC5B8}"/>
              </a:ext>
            </a:extLst>
          </p:cNvPr>
          <p:cNvSpPr/>
          <p:nvPr/>
        </p:nvSpPr>
        <p:spPr>
          <a:xfrm>
            <a:off x="21826306" y="17958064"/>
            <a:ext cx="4406140" cy="296333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9" name="Rectangle 58">
            <a:extLst>
              <a:ext uri="{FF2B5EF4-FFF2-40B4-BE49-F238E27FC236}">
                <a16:creationId xmlns:a16="http://schemas.microsoft.com/office/drawing/2014/main" id="{19829208-E4F3-EA4F-B401-30B605034801}"/>
              </a:ext>
            </a:extLst>
          </p:cNvPr>
          <p:cNvSpPr/>
          <p:nvPr/>
        </p:nvSpPr>
        <p:spPr>
          <a:xfrm>
            <a:off x="1543250" y="20921398"/>
            <a:ext cx="8744148" cy="8206051"/>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0" name="Rectangle 59">
            <a:extLst>
              <a:ext uri="{FF2B5EF4-FFF2-40B4-BE49-F238E27FC236}">
                <a16:creationId xmlns:a16="http://schemas.microsoft.com/office/drawing/2014/main" id="{84C2FDCF-66DD-2C45-ADA4-C61068810EFC}"/>
              </a:ext>
            </a:extLst>
          </p:cNvPr>
          <p:cNvSpPr/>
          <p:nvPr/>
        </p:nvSpPr>
        <p:spPr>
          <a:xfrm>
            <a:off x="12172355" y="9838938"/>
            <a:ext cx="14060091" cy="7581831"/>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1" name="Rectangle 60">
            <a:extLst>
              <a:ext uri="{FF2B5EF4-FFF2-40B4-BE49-F238E27FC236}">
                <a16:creationId xmlns:a16="http://schemas.microsoft.com/office/drawing/2014/main" id="{3ACB1B94-DEC1-9D40-9D99-D8390438A514}"/>
              </a:ext>
            </a:extLst>
          </p:cNvPr>
          <p:cNvSpPr/>
          <p:nvPr/>
        </p:nvSpPr>
        <p:spPr>
          <a:xfrm>
            <a:off x="28117403" y="9838938"/>
            <a:ext cx="8744149" cy="7704403"/>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46" name="TextBox 45">
            <a:extLst>
              <a:ext uri="{FF2B5EF4-FFF2-40B4-BE49-F238E27FC236}">
                <a16:creationId xmlns:a16="http://schemas.microsoft.com/office/drawing/2014/main" id="{42156CD3-9ACC-4D4D-81B9-AB06E8FC3055}"/>
              </a:ext>
            </a:extLst>
          </p:cNvPr>
          <p:cNvSpPr txBox="1"/>
          <p:nvPr/>
        </p:nvSpPr>
        <p:spPr>
          <a:xfrm>
            <a:off x="1029295" y="3198284"/>
            <a:ext cx="24648914" cy="1277273"/>
          </a:xfrm>
          <a:prstGeom prst="rect">
            <a:avLst/>
          </a:prstGeom>
          <a:noFill/>
        </p:spPr>
        <p:txBody>
          <a:bodyPr wrap="square" rtlCol="0">
            <a:spAutoFit/>
          </a:bodyPr>
          <a:lstStyle/>
          <a:p>
            <a:r>
              <a:rPr lang="en-US" sz="7700" b="1" dirty="0">
                <a:solidFill>
                  <a:srgbClr val="4A2366"/>
                </a:solidFill>
                <a:latin typeface="Arial" panose="020B0604020202020204" pitchFamily="34" charset="0"/>
                <a:cs typeface="Arial" panose="020B0604020202020204" pitchFamily="34" charset="0"/>
              </a:rPr>
              <a:t>Title of Research Project (simple, no jargon)</a:t>
            </a:r>
            <a:endParaRPr lang="en-US" sz="7700" b="1" dirty="0">
              <a:solidFill>
                <a:srgbClr val="BF5700"/>
              </a:solidFill>
              <a:latin typeface="Arial" panose="020B0604020202020204" pitchFamily="34" charset="0"/>
              <a:cs typeface="Arial" panose="020B0604020202020204" pitchFamily="34" charset="0"/>
            </a:endParaRPr>
          </a:p>
        </p:txBody>
      </p:sp>
      <p:sp>
        <p:nvSpPr>
          <p:cNvPr id="47" name="TextBox 46">
            <a:extLst>
              <a:ext uri="{FF2B5EF4-FFF2-40B4-BE49-F238E27FC236}">
                <a16:creationId xmlns:a16="http://schemas.microsoft.com/office/drawing/2014/main" id="{B77AAC98-8F0F-854E-A2AD-C9160ADE1DF4}"/>
              </a:ext>
            </a:extLst>
          </p:cNvPr>
          <p:cNvSpPr txBox="1"/>
          <p:nvPr/>
        </p:nvSpPr>
        <p:spPr>
          <a:xfrm>
            <a:off x="1029296" y="5918516"/>
            <a:ext cx="23513306" cy="1708160"/>
          </a:xfrm>
          <a:prstGeom prst="rect">
            <a:avLst/>
          </a:prstGeom>
          <a:noFill/>
        </p:spPr>
        <p:txBody>
          <a:bodyPr wrap="square" rtlCol="0">
            <a:spAutoFit/>
          </a:bodyPr>
          <a:lstStyle/>
          <a:p>
            <a:r>
              <a:rPr lang="en-US" sz="3500" dirty="0">
                <a:latin typeface="Arial" panose="020B0604020202020204" pitchFamily="34" charset="0"/>
                <a:cs typeface="Arial" panose="020B0604020202020204" pitchFamily="34" charset="0"/>
              </a:rPr>
              <a:t>[AUTHORS LINE] First Name Last Name</a:t>
            </a:r>
            <a:r>
              <a:rPr lang="en-US" sz="3500" baseline="30000" dirty="0">
                <a:latin typeface="Arial" panose="020B0604020202020204" pitchFamily="34" charset="0"/>
                <a:cs typeface="Arial" panose="020B0604020202020204" pitchFamily="34" charset="0"/>
              </a:rPr>
              <a:t>1</a:t>
            </a:r>
            <a:r>
              <a:rPr lang="en-US" sz="3500" dirty="0">
                <a:latin typeface="Arial" panose="020B0604020202020204" pitchFamily="34" charset="0"/>
                <a:cs typeface="Arial" panose="020B0604020202020204" pitchFamily="34" charset="0"/>
              </a:rPr>
              <a:t>, First Name Last Name</a:t>
            </a:r>
            <a:r>
              <a:rPr lang="en-US" sz="3500" baseline="30000" dirty="0">
                <a:latin typeface="Arial" panose="020B0604020202020204" pitchFamily="34" charset="0"/>
                <a:cs typeface="Arial" panose="020B0604020202020204" pitchFamily="34" charset="0"/>
              </a:rPr>
              <a:t>2</a:t>
            </a:r>
            <a:r>
              <a:rPr lang="en-US" sz="3500" dirty="0">
                <a:latin typeface="Arial" panose="020B0604020202020204" pitchFamily="34" charset="0"/>
                <a:cs typeface="Arial" panose="020B0604020202020204" pitchFamily="34" charset="0"/>
              </a:rPr>
              <a:t>, First Name Last Name</a:t>
            </a:r>
            <a:r>
              <a:rPr lang="en-US" sz="3500" baseline="30000" dirty="0">
                <a:latin typeface="Arial" panose="020B0604020202020204" pitchFamily="34" charset="0"/>
                <a:cs typeface="Arial" panose="020B0604020202020204" pitchFamily="34" charset="0"/>
              </a:rPr>
              <a:t>3</a:t>
            </a:r>
            <a:br>
              <a:rPr lang="en-US" sz="3500" dirty="0">
                <a:latin typeface="Arial" panose="020B0604020202020204" pitchFamily="34" charset="0"/>
                <a:cs typeface="Arial" panose="020B0604020202020204" pitchFamily="34" charset="0"/>
              </a:rPr>
            </a:br>
            <a:r>
              <a:rPr lang="en-US" sz="3500" dirty="0">
                <a:latin typeface="Arial" panose="020B0604020202020204" pitchFamily="34" charset="0"/>
                <a:cs typeface="Arial" panose="020B0604020202020204" pitchFamily="34" charset="0"/>
              </a:rPr>
              <a:t>[DEPT./SCHOOL LINE] </a:t>
            </a:r>
            <a:r>
              <a:rPr lang="en-US" sz="3500" baseline="30000" dirty="0">
                <a:latin typeface="Arial" panose="020B0604020202020204" pitchFamily="34" charset="0"/>
                <a:cs typeface="Arial" panose="020B0604020202020204" pitchFamily="34" charset="0"/>
              </a:rPr>
              <a:t>1</a:t>
            </a:r>
            <a:r>
              <a:rPr lang="en-US" sz="3500" dirty="0">
                <a:latin typeface="Arial" panose="020B0604020202020204" pitchFamily="34" charset="0"/>
                <a:cs typeface="Arial" panose="020B0604020202020204" pitchFamily="34" charset="0"/>
              </a:rPr>
              <a:t>Department of Integrative Biology, </a:t>
            </a:r>
            <a:r>
              <a:rPr lang="en-US" sz="3500" baseline="30000" dirty="0">
                <a:latin typeface="Arial" panose="020B0604020202020204" pitchFamily="34" charset="0"/>
                <a:cs typeface="Arial" panose="020B0604020202020204" pitchFamily="34" charset="0"/>
              </a:rPr>
              <a:t>2</a:t>
            </a:r>
            <a:r>
              <a:rPr lang="en-US" sz="3500" dirty="0">
                <a:latin typeface="Arial" panose="020B0604020202020204" pitchFamily="34" charset="0"/>
                <a:cs typeface="Arial" panose="020B0604020202020204" pitchFamily="34" charset="0"/>
              </a:rPr>
              <a:t>Department of Chemistry, College of Natural Sciences, Weber State University</a:t>
            </a:r>
          </a:p>
        </p:txBody>
      </p:sp>
      <p:sp>
        <p:nvSpPr>
          <p:cNvPr id="49" name="Rectangle 48">
            <a:extLst>
              <a:ext uri="{FF2B5EF4-FFF2-40B4-BE49-F238E27FC236}">
                <a16:creationId xmlns:a16="http://schemas.microsoft.com/office/drawing/2014/main" id="{59A1D798-5D49-354C-8029-92A5FDCADD03}"/>
              </a:ext>
            </a:extLst>
          </p:cNvPr>
          <p:cNvSpPr/>
          <p:nvPr/>
        </p:nvSpPr>
        <p:spPr>
          <a:xfrm>
            <a:off x="25946300" y="5047465"/>
            <a:ext cx="7707907" cy="243675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sp>
        <p:nvSpPr>
          <p:cNvPr id="62" name="Oval 61">
            <a:extLst>
              <a:ext uri="{FF2B5EF4-FFF2-40B4-BE49-F238E27FC236}">
                <a16:creationId xmlns:a16="http://schemas.microsoft.com/office/drawing/2014/main" id="{DD4924AE-1C3D-CA4B-AC55-0A16B38CA8D8}"/>
              </a:ext>
            </a:extLst>
          </p:cNvPr>
          <p:cNvSpPr/>
          <p:nvPr/>
        </p:nvSpPr>
        <p:spPr>
          <a:xfrm>
            <a:off x="34129265" y="5047465"/>
            <a:ext cx="3246240" cy="2410610"/>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pic>
        <p:nvPicPr>
          <p:cNvPr id="43" name="Picture 42">
            <a:extLst>
              <a:ext uri="{FF2B5EF4-FFF2-40B4-BE49-F238E27FC236}">
                <a16:creationId xmlns:a16="http://schemas.microsoft.com/office/drawing/2014/main" id="{0313143F-AF14-4AAA-8C27-BA4CE9D3C909}"/>
              </a:ext>
            </a:extLst>
          </p:cNvPr>
          <p:cNvPicPr>
            <a:picLocks noChangeAspect="1"/>
          </p:cNvPicPr>
          <p:nvPr/>
        </p:nvPicPr>
        <p:blipFill>
          <a:blip r:embed="rId2"/>
          <a:stretch>
            <a:fillRect/>
          </a:stretch>
        </p:blipFill>
        <p:spPr>
          <a:xfrm>
            <a:off x="25946300" y="3099329"/>
            <a:ext cx="9394750" cy="1896020"/>
          </a:xfrm>
          <a:prstGeom prst="rect">
            <a:avLst/>
          </a:prstGeom>
        </p:spPr>
      </p:pic>
    </p:spTree>
    <p:extLst>
      <p:ext uri="{BB962C8B-B14F-4D97-AF65-F5344CB8AC3E}">
        <p14:creationId xmlns:p14="http://schemas.microsoft.com/office/powerpoint/2010/main" val="256365632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8767DAC-F18A-8545-8337-ECBAC5C246D2}"/>
              </a:ext>
            </a:extLst>
          </p:cNvPr>
          <p:cNvSpPr/>
          <p:nvPr/>
        </p:nvSpPr>
        <p:spPr>
          <a:xfrm>
            <a:off x="0" y="2457450"/>
            <a:ext cx="38404800" cy="28003500"/>
          </a:xfrm>
          <a:prstGeom prst="rect">
            <a:avLst/>
          </a:prstGeom>
          <a:solidFill>
            <a:srgbClr val="4A23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275" dirty="0"/>
          </a:p>
        </p:txBody>
      </p:sp>
      <p:sp>
        <p:nvSpPr>
          <p:cNvPr id="2" name="Title 1">
            <a:extLst>
              <a:ext uri="{FF2B5EF4-FFF2-40B4-BE49-F238E27FC236}">
                <a16:creationId xmlns:a16="http://schemas.microsoft.com/office/drawing/2014/main" id="{7E254551-6C07-A24A-93C6-7E04F9C232AE}"/>
              </a:ext>
            </a:extLst>
          </p:cNvPr>
          <p:cNvSpPr>
            <a:spLocks noGrp="1"/>
          </p:cNvSpPr>
          <p:nvPr>
            <p:ph type="ctrTitle"/>
          </p:nvPr>
        </p:nvSpPr>
        <p:spPr>
          <a:xfrm>
            <a:off x="2880360" y="8791576"/>
            <a:ext cx="32644080" cy="9749366"/>
          </a:xfrm>
        </p:spPr>
        <p:txBody>
          <a:bodyPr>
            <a:normAutofit/>
          </a:bodyPr>
          <a:lstStyle/>
          <a:p>
            <a:r>
              <a:rPr lang="en-US" sz="30625" b="1" dirty="0">
                <a:solidFill>
                  <a:schemeClr val="bg1"/>
                </a:solidFill>
                <a:latin typeface="+mn-lt"/>
              </a:rPr>
              <a:t>Style 6</a:t>
            </a:r>
            <a:br>
              <a:rPr lang="en-US" sz="30625" b="1" dirty="0">
                <a:solidFill>
                  <a:schemeClr val="bg1"/>
                </a:solidFill>
                <a:latin typeface="+mn-lt"/>
              </a:rPr>
            </a:br>
            <a:r>
              <a:rPr lang="en-US" sz="17800" b="1" dirty="0">
                <a:solidFill>
                  <a:schemeClr val="bg1"/>
                </a:solidFill>
                <a:latin typeface="+mn-lt"/>
              </a:rPr>
              <a:t>Rounded Box Title</a:t>
            </a:r>
            <a:endParaRPr lang="en-US" sz="30625" b="1" dirty="0">
              <a:solidFill>
                <a:schemeClr val="bg1"/>
              </a:solidFill>
              <a:latin typeface="+mn-lt"/>
            </a:endParaRPr>
          </a:p>
        </p:txBody>
      </p:sp>
    </p:spTree>
    <p:extLst>
      <p:ext uri="{BB962C8B-B14F-4D97-AF65-F5344CB8AC3E}">
        <p14:creationId xmlns:p14="http://schemas.microsoft.com/office/powerpoint/2010/main" val="267208805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Picture 44">
            <a:extLst>
              <a:ext uri="{FF2B5EF4-FFF2-40B4-BE49-F238E27FC236}">
                <a16:creationId xmlns:a16="http://schemas.microsoft.com/office/drawing/2014/main" id="{E47D3DAE-5249-4775-9B18-E7B2D62076F3}"/>
              </a:ext>
            </a:extLst>
          </p:cNvPr>
          <p:cNvPicPr>
            <a:picLocks noChangeAspect="1"/>
          </p:cNvPicPr>
          <p:nvPr/>
        </p:nvPicPr>
        <p:blipFill>
          <a:blip r:embed="rId2"/>
          <a:stretch>
            <a:fillRect/>
          </a:stretch>
        </p:blipFill>
        <p:spPr>
          <a:xfrm>
            <a:off x="25946298" y="3192907"/>
            <a:ext cx="9394750" cy="1896020"/>
          </a:xfrm>
          <a:prstGeom prst="rect">
            <a:avLst/>
          </a:prstGeom>
        </p:spPr>
      </p:pic>
      <p:sp>
        <p:nvSpPr>
          <p:cNvPr id="28" name="Rounded Rectangle 27">
            <a:extLst>
              <a:ext uri="{FF2B5EF4-FFF2-40B4-BE49-F238E27FC236}">
                <a16:creationId xmlns:a16="http://schemas.microsoft.com/office/drawing/2014/main" id="{9FB86953-067E-2243-9199-5828E9A57BF6}"/>
              </a:ext>
            </a:extLst>
          </p:cNvPr>
          <p:cNvSpPr/>
          <p:nvPr/>
        </p:nvSpPr>
        <p:spPr>
          <a:xfrm>
            <a:off x="1029296" y="15780896"/>
            <a:ext cx="11429206" cy="3271221"/>
          </a:xfrm>
          <a:prstGeom prst="roundRect">
            <a:avLst>
              <a:gd name="adj" fmla="val 15679"/>
            </a:avLst>
          </a:prstGeom>
          <a:solidFill>
            <a:schemeClr val="accent3">
              <a:lumMod val="20000"/>
              <a:lumOff val="80000"/>
            </a:scheme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0" name="Rounded Rectangle 29">
            <a:extLst>
              <a:ext uri="{FF2B5EF4-FFF2-40B4-BE49-F238E27FC236}">
                <a16:creationId xmlns:a16="http://schemas.microsoft.com/office/drawing/2014/main" id="{CB3CD93F-7B36-1740-BF66-2421A3620ACD}"/>
              </a:ext>
            </a:extLst>
          </p:cNvPr>
          <p:cNvSpPr/>
          <p:nvPr/>
        </p:nvSpPr>
        <p:spPr>
          <a:xfrm>
            <a:off x="1029296" y="19564084"/>
            <a:ext cx="11429206" cy="12439916"/>
          </a:xfrm>
          <a:prstGeom prst="roundRect">
            <a:avLst>
              <a:gd name="adj" fmla="val 5504"/>
            </a:avLst>
          </a:prstGeom>
          <a:solidFill>
            <a:schemeClr val="accent3">
              <a:lumMod val="20000"/>
              <a:lumOff val="80000"/>
            </a:scheme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5" name="Rounded Rectangle 34">
            <a:extLst>
              <a:ext uri="{FF2B5EF4-FFF2-40B4-BE49-F238E27FC236}">
                <a16:creationId xmlns:a16="http://schemas.microsoft.com/office/drawing/2014/main" id="{992CF63D-2222-F94F-867D-42F630C136CA}"/>
              </a:ext>
            </a:extLst>
          </p:cNvPr>
          <p:cNvSpPr/>
          <p:nvPr/>
        </p:nvSpPr>
        <p:spPr>
          <a:xfrm>
            <a:off x="13487797" y="8458200"/>
            <a:ext cx="11429206" cy="23545799"/>
          </a:xfrm>
          <a:prstGeom prst="roundRect">
            <a:avLst>
              <a:gd name="adj" fmla="val 4654"/>
            </a:avLst>
          </a:prstGeom>
          <a:solidFill>
            <a:schemeClr val="accent3">
              <a:lumMod val="20000"/>
              <a:lumOff val="80000"/>
            </a:scheme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8" name="Rounded Rectangle 37">
            <a:extLst>
              <a:ext uri="{FF2B5EF4-FFF2-40B4-BE49-F238E27FC236}">
                <a16:creationId xmlns:a16="http://schemas.microsoft.com/office/drawing/2014/main" id="{74EE89AA-6B4C-A645-A875-735E9B5ECFDF}"/>
              </a:ext>
            </a:extLst>
          </p:cNvPr>
          <p:cNvSpPr/>
          <p:nvPr/>
        </p:nvSpPr>
        <p:spPr>
          <a:xfrm>
            <a:off x="25946298" y="8458201"/>
            <a:ext cx="11429207" cy="12968874"/>
          </a:xfrm>
          <a:prstGeom prst="roundRect">
            <a:avLst>
              <a:gd name="adj" fmla="val 4834"/>
            </a:avLst>
          </a:prstGeom>
          <a:solidFill>
            <a:schemeClr val="accent3">
              <a:lumMod val="20000"/>
              <a:lumOff val="80000"/>
            </a:scheme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41" name="Rounded Rectangle 40">
            <a:extLst>
              <a:ext uri="{FF2B5EF4-FFF2-40B4-BE49-F238E27FC236}">
                <a16:creationId xmlns:a16="http://schemas.microsoft.com/office/drawing/2014/main" id="{4C15FDD0-072E-284C-B679-0CBC181EA921}"/>
              </a:ext>
            </a:extLst>
          </p:cNvPr>
          <p:cNvSpPr/>
          <p:nvPr/>
        </p:nvSpPr>
        <p:spPr>
          <a:xfrm>
            <a:off x="25946299" y="21861305"/>
            <a:ext cx="11429207" cy="4323292"/>
          </a:xfrm>
          <a:prstGeom prst="roundRect">
            <a:avLst>
              <a:gd name="adj" fmla="val 10741"/>
            </a:avLst>
          </a:prstGeom>
          <a:solidFill>
            <a:schemeClr val="accent3">
              <a:lumMod val="20000"/>
              <a:lumOff val="80000"/>
            </a:scheme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43" name="Rounded Rectangle 42">
            <a:extLst>
              <a:ext uri="{FF2B5EF4-FFF2-40B4-BE49-F238E27FC236}">
                <a16:creationId xmlns:a16="http://schemas.microsoft.com/office/drawing/2014/main" id="{DBAAB73C-E5E6-114C-A9DA-575177C0B389}"/>
              </a:ext>
            </a:extLst>
          </p:cNvPr>
          <p:cNvSpPr/>
          <p:nvPr/>
        </p:nvSpPr>
        <p:spPr>
          <a:xfrm>
            <a:off x="25946299" y="26647618"/>
            <a:ext cx="11429207" cy="5167312"/>
          </a:xfrm>
          <a:prstGeom prst="roundRect">
            <a:avLst>
              <a:gd name="adj" fmla="val 8900"/>
            </a:avLst>
          </a:prstGeom>
          <a:solidFill>
            <a:schemeClr val="accent3">
              <a:lumMod val="20000"/>
              <a:lumOff val="80000"/>
            </a:scheme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4" name="Rounded Rectangle 3">
            <a:extLst>
              <a:ext uri="{FF2B5EF4-FFF2-40B4-BE49-F238E27FC236}">
                <a16:creationId xmlns:a16="http://schemas.microsoft.com/office/drawing/2014/main" id="{C2642BAB-3737-CE4C-874C-5EA986C6E360}"/>
              </a:ext>
            </a:extLst>
          </p:cNvPr>
          <p:cNvSpPr/>
          <p:nvPr/>
        </p:nvSpPr>
        <p:spPr>
          <a:xfrm>
            <a:off x="1029296" y="8458201"/>
            <a:ext cx="11429206" cy="6810729"/>
          </a:xfrm>
          <a:prstGeom prst="roundRect">
            <a:avLst>
              <a:gd name="adj" fmla="val 7029"/>
            </a:avLst>
          </a:prstGeom>
          <a:solidFill>
            <a:schemeClr val="accent3">
              <a:lumMod val="20000"/>
              <a:lumOff val="80000"/>
            </a:scheme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21" name="TextBox 20">
            <a:extLst>
              <a:ext uri="{FF2B5EF4-FFF2-40B4-BE49-F238E27FC236}">
                <a16:creationId xmlns:a16="http://schemas.microsoft.com/office/drawing/2014/main" id="{74A298CE-07C7-084B-B72C-D7D120AA24D1}"/>
              </a:ext>
            </a:extLst>
          </p:cNvPr>
          <p:cNvSpPr txBox="1"/>
          <p:nvPr/>
        </p:nvSpPr>
        <p:spPr>
          <a:xfrm>
            <a:off x="26460253" y="23275503"/>
            <a:ext cx="10536964" cy="2247538"/>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 voles int odic tem nis dolorrum que cores doluptaturi utemolo</a:t>
            </a:r>
          </a:p>
        </p:txBody>
      </p:sp>
      <p:sp>
        <p:nvSpPr>
          <p:cNvPr id="24" name="TextBox 23">
            <a:extLst>
              <a:ext uri="{FF2B5EF4-FFF2-40B4-BE49-F238E27FC236}">
                <a16:creationId xmlns:a16="http://schemas.microsoft.com/office/drawing/2014/main" id="{EF233BEC-D918-0A48-8894-42A92980A8AA}"/>
              </a:ext>
            </a:extLst>
          </p:cNvPr>
          <p:cNvSpPr txBox="1"/>
          <p:nvPr/>
        </p:nvSpPr>
        <p:spPr>
          <a:xfrm>
            <a:off x="26460253" y="28053877"/>
            <a:ext cx="10536964" cy="2965940"/>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 voles int odic tem nis dolorrum que cores doluptaturi utemolorum imusam, idendaecabo. Nam quo moluptatur?</a:t>
            </a:r>
          </a:p>
          <a:p>
            <a:r>
              <a:rPr lang="en-US" sz="2334" dirty="0">
                <a:latin typeface="Arial" panose="020B0604020202020204" pitchFamily="34" charset="0"/>
                <a:cs typeface="Arial" panose="020B0604020202020204" pitchFamily="34" charset="0"/>
              </a:rPr>
              <a:t>eicias modio con nisin pediam, ent, cust accaborit odio corehen dendae nonet</a:t>
            </a:r>
          </a:p>
        </p:txBody>
      </p:sp>
      <p:sp>
        <p:nvSpPr>
          <p:cNvPr id="25" name="TextBox 24">
            <a:extLst>
              <a:ext uri="{FF2B5EF4-FFF2-40B4-BE49-F238E27FC236}">
                <a16:creationId xmlns:a16="http://schemas.microsoft.com/office/drawing/2014/main" id="{9EADA974-F7A9-C443-A9D9-DE40192BFC5F}"/>
              </a:ext>
            </a:extLst>
          </p:cNvPr>
          <p:cNvSpPr txBox="1"/>
          <p:nvPr/>
        </p:nvSpPr>
        <p:spPr>
          <a:xfrm>
            <a:off x="1543250" y="8664636"/>
            <a:ext cx="10015338" cy="765594"/>
          </a:xfrm>
          <a:prstGeom prst="rect">
            <a:avLst/>
          </a:prstGeom>
          <a:noFill/>
        </p:spPr>
        <p:txBody>
          <a:bodyPr wrap="square" rtlCol="0">
            <a:spAutoFit/>
          </a:bodyPr>
          <a:lstStyle/>
          <a:p>
            <a:r>
              <a:rPr lang="en-US" sz="4375" b="1" dirty="0">
                <a:latin typeface="Arial" panose="020B0604020202020204" pitchFamily="34" charset="0"/>
                <a:cs typeface="Arial" panose="020B0604020202020204" pitchFamily="34" charset="0"/>
              </a:rPr>
              <a:t>Introduction</a:t>
            </a:r>
          </a:p>
        </p:txBody>
      </p:sp>
      <p:sp>
        <p:nvSpPr>
          <p:cNvPr id="31" name="TextBox 30">
            <a:extLst>
              <a:ext uri="{FF2B5EF4-FFF2-40B4-BE49-F238E27FC236}">
                <a16:creationId xmlns:a16="http://schemas.microsoft.com/office/drawing/2014/main" id="{2B1409F1-EFF0-184F-85F5-7EA24196BA8A}"/>
              </a:ext>
            </a:extLst>
          </p:cNvPr>
          <p:cNvSpPr txBox="1"/>
          <p:nvPr/>
        </p:nvSpPr>
        <p:spPr>
          <a:xfrm>
            <a:off x="1543250" y="15987333"/>
            <a:ext cx="10015338" cy="765594"/>
          </a:xfrm>
          <a:prstGeom prst="rect">
            <a:avLst/>
          </a:prstGeom>
          <a:noFill/>
        </p:spPr>
        <p:txBody>
          <a:bodyPr wrap="square" rtlCol="0">
            <a:spAutoFit/>
          </a:bodyPr>
          <a:lstStyle/>
          <a:p>
            <a:r>
              <a:rPr lang="en-US" sz="4375" b="1" dirty="0">
                <a:latin typeface="Arial" panose="020B0604020202020204" pitchFamily="34" charset="0"/>
                <a:cs typeface="Arial" panose="020B0604020202020204" pitchFamily="34" charset="0"/>
              </a:rPr>
              <a:t>Research Goal</a:t>
            </a:r>
          </a:p>
        </p:txBody>
      </p:sp>
      <p:sp>
        <p:nvSpPr>
          <p:cNvPr id="33" name="TextBox 32">
            <a:extLst>
              <a:ext uri="{FF2B5EF4-FFF2-40B4-BE49-F238E27FC236}">
                <a16:creationId xmlns:a16="http://schemas.microsoft.com/office/drawing/2014/main" id="{7418BA6E-2677-B748-A162-8B83DCDBD8E6}"/>
              </a:ext>
            </a:extLst>
          </p:cNvPr>
          <p:cNvSpPr txBox="1"/>
          <p:nvPr/>
        </p:nvSpPr>
        <p:spPr>
          <a:xfrm>
            <a:off x="1543250" y="19770521"/>
            <a:ext cx="10015338" cy="765594"/>
          </a:xfrm>
          <a:prstGeom prst="rect">
            <a:avLst/>
          </a:prstGeom>
          <a:noFill/>
        </p:spPr>
        <p:txBody>
          <a:bodyPr wrap="square" rtlCol="0">
            <a:spAutoFit/>
          </a:bodyPr>
          <a:lstStyle/>
          <a:p>
            <a:r>
              <a:rPr lang="en-US" sz="4375" b="1" dirty="0">
                <a:latin typeface="Arial" panose="020B0604020202020204" pitchFamily="34" charset="0"/>
                <a:cs typeface="Arial" panose="020B0604020202020204" pitchFamily="34" charset="0"/>
              </a:rPr>
              <a:t>Methods</a:t>
            </a:r>
          </a:p>
        </p:txBody>
      </p:sp>
      <p:sp>
        <p:nvSpPr>
          <p:cNvPr id="36" name="TextBox 35">
            <a:extLst>
              <a:ext uri="{FF2B5EF4-FFF2-40B4-BE49-F238E27FC236}">
                <a16:creationId xmlns:a16="http://schemas.microsoft.com/office/drawing/2014/main" id="{CCF86EF8-8330-824F-AEC3-40BA084A203D}"/>
              </a:ext>
            </a:extLst>
          </p:cNvPr>
          <p:cNvSpPr txBox="1"/>
          <p:nvPr/>
        </p:nvSpPr>
        <p:spPr>
          <a:xfrm>
            <a:off x="14001750" y="8664636"/>
            <a:ext cx="9669462" cy="765594"/>
          </a:xfrm>
          <a:prstGeom prst="rect">
            <a:avLst/>
          </a:prstGeom>
          <a:noFill/>
        </p:spPr>
        <p:txBody>
          <a:bodyPr wrap="square" rtlCol="0">
            <a:spAutoFit/>
          </a:bodyPr>
          <a:lstStyle/>
          <a:p>
            <a:r>
              <a:rPr lang="en-US" sz="4375" b="1" dirty="0">
                <a:latin typeface="Arial" panose="020B0604020202020204" pitchFamily="34" charset="0"/>
                <a:cs typeface="Arial" panose="020B0604020202020204" pitchFamily="34" charset="0"/>
              </a:rPr>
              <a:t>Figures and Results</a:t>
            </a:r>
          </a:p>
        </p:txBody>
      </p:sp>
      <p:sp>
        <p:nvSpPr>
          <p:cNvPr id="39" name="TextBox 38">
            <a:extLst>
              <a:ext uri="{FF2B5EF4-FFF2-40B4-BE49-F238E27FC236}">
                <a16:creationId xmlns:a16="http://schemas.microsoft.com/office/drawing/2014/main" id="{72469223-559A-D34A-BE73-81C17CBC85E6}"/>
              </a:ext>
            </a:extLst>
          </p:cNvPr>
          <p:cNvSpPr txBox="1"/>
          <p:nvPr/>
        </p:nvSpPr>
        <p:spPr>
          <a:xfrm>
            <a:off x="26460252" y="8664636"/>
            <a:ext cx="9323585" cy="765594"/>
          </a:xfrm>
          <a:prstGeom prst="rect">
            <a:avLst/>
          </a:prstGeom>
          <a:noFill/>
        </p:spPr>
        <p:txBody>
          <a:bodyPr wrap="square" rtlCol="0">
            <a:spAutoFit/>
          </a:bodyPr>
          <a:lstStyle/>
          <a:p>
            <a:r>
              <a:rPr lang="en-US" sz="4375" b="1" dirty="0">
                <a:latin typeface="Arial" panose="020B0604020202020204" pitchFamily="34" charset="0"/>
                <a:cs typeface="Arial" panose="020B0604020202020204" pitchFamily="34" charset="0"/>
              </a:rPr>
              <a:t>Conclusion</a:t>
            </a:r>
          </a:p>
        </p:txBody>
      </p:sp>
      <p:sp>
        <p:nvSpPr>
          <p:cNvPr id="42" name="TextBox 41">
            <a:extLst>
              <a:ext uri="{FF2B5EF4-FFF2-40B4-BE49-F238E27FC236}">
                <a16:creationId xmlns:a16="http://schemas.microsoft.com/office/drawing/2014/main" id="{92FAF4AE-5CA8-F544-938A-8DCEA6D15313}"/>
              </a:ext>
            </a:extLst>
          </p:cNvPr>
          <p:cNvSpPr txBox="1"/>
          <p:nvPr/>
        </p:nvSpPr>
        <p:spPr>
          <a:xfrm>
            <a:off x="26460253" y="22067740"/>
            <a:ext cx="9323585" cy="765594"/>
          </a:xfrm>
          <a:prstGeom prst="rect">
            <a:avLst/>
          </a:prstGeom>
          <a:noFill/>
        </p:spPr>
        <p:txBody>
          <a:bodyPr wrap="square" rtlCol="0">
            <a:spAutoFit/>
          </a:bodyPr>
          <a:lstStyle/>
          <a:p>
            <a:r>
              <a:rPr lang="en-US" sz="4375" b="1" dirty="0">
                <a:latin typeface="Arial" panose="020B0604020202020204" pitchFamily="34" charset="0"/>
                <a:cs typeface="Arial" panose="020B0604020202020204" pitchFamily="34" charset="0"/>
              </a:rPr>
              <a:t>Acknowledgments</a:t>
            </a:r>
            <a:endParaRPr lang="en-US" sz="4375" dirty="0">
              <a:latin typeface="Arial" panose="020B0604020202020204" pitchFamily="34" charset="0"/>
              <a:cs typeface="Arial" panose="020B0604020202020204" pitchFamily="34" charset="0"/>
            </a:endParaRPr>
          </a:p>
        </p:txBody>
      </p:sp>
      <p:sp>
        <p:nvSpPr>
          <p:cNvPr id="44" name="TextBox 43">
            <a:extLst>
              <a:ext uri="{FF2B5EF4-FFF2-40B4-BE49-F238E27FC236}">
                <a16:creationId xmlns:a16="http://schemas.microsoft.com/office/drawing/2014/main" id="{64356E47-4A81-7D45-90D7-5903DFC81DAF}"/>
              </a:ext>
            </a:extLst>
          </p:cNvPr>
          <p:cNvSpPr txBox="1"/>
          <p:nvPr/>
        </p:nvSpPr>
        <p:spPr>
          <a:xfrm>
            <a:off x="26460253" y="26854053"/>
            <a:ext cx="9323585" cy="765594"/>
          </a:xfrm>
          <a:prstGeom prst="rect">
            <a:avLst/>
          </a:prstGeom>
          <a:noFill/>
        </p:spPr>
        <p:txBody>
          <a:bodyPr wrap="square" rtlCol="0">
            <a:spAutoFit/>
          </a:bodyPr>
          <a:lstStyle/>
          <a:p>
            <a:r>
              <a:rPr lang="en-US" sz="4375" b="1" dirty="0">
                <a:latin typeface="Arial" panose="020B0604020202020204" pitchFamily="34" charset="0"/>
                <a:cs typeface="Arial" panose="020B0604020202020204" pitchFamily="34" charset="0"/>
              </a:rPr>
              <a:t>References</a:t>
            </a:r>
          </a:p>
        </p:txBody>
      </p:sp>
      <p:sp>
        <p:nvSpPr>
          <p:cNvPr id="48" name="Rounded Rectangle 47">
            <a:extLst>
              <a:ext uri="{FF2B5EF4-FFF2-40B4-BE49-F238E27FC236}">
                <a16:creationId xmlns:a16="http://schemas.microsoft.com/office/drawing/2014/main" id="{88B73303-F70B-4645-971E-2C0560E6286F}"/>
              </a:ext>
            </a:extLst>
          </p:cNvPr>
          <p:cNvSpPr/>
          <p:nvPr/>
        </p:nvSpPr>
        <p:spPr>
          <a:xfrm>
            <a:off x="1029296" y="3457575"/>
            <a:ext cx="36346209" cy="4000500"/>
          </a:xfrm>
          <a:prstGeom prst="roundRect">
            <a:avLst>
              <a:gd name="adj" fmla="val 11667"/>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solidFill>
                <a:schemeClr val="tx1"/>
              </a:solidFill>
              <a:latin typeface="Arial" panose="020B0604020202020204" pitchFamily="34" charset="0"/>
              <a:cs typeface="Arial" panose="020B0604020202020204" pitchFamily="34" charset="0"/>
            </a:endParaRPr>
          </a:p>
        </p:txBody>
      </p:sp>
      <p:sp>
        <p:nvSpPr>
          <p:cNvPr id="51" name="TextBox 50">
            <a:extLst>
              <a:ext uri="{FF2B5EF4-FFF2-40B4-BE49-F238E27FC236}">
                <a16:creationId xmlns:a16="http://schemas.microsoft.com/office/drawing/2014/main" id="{B706DF8A-6E70-314D-96FA-FEA6A3D4474C}"/>
              </a:ext>
            </a:extLst>
          </p:cNvPr>
          <p:cNvSpPr txBox="1"/>
          <p:nvPr/>
        </p:nvSpPr>
        <p:spPr>
          <a:xfrm>
            <a:off x="1551002" y="9815513"/>
            <a:ext cx="10594961" cy="4761945"/>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Imintem quas porro debitis itius, nus id quat animus auda platust et imin perovitasped es ipsus mo maios eume di ut a dolupit, sequam, serio bea natis dolupta simperiae nate molorum eati ulparis magnieniam, to intotatur?</a:t>
            </a:r>
          </a:p>
          <a:p>
            <a:r>
              <a:rPr lang="en-US" sz="2334" dirty="0">
                <a:latin typeface="Arial" panose="020B0604020202020204" pitchFamily="34" charset="0"/>
                <a:cs typeface="Arial" panose="020B0604020202020204" pitchFamily="34" charset="0"/>
              </a:rPr>
              <a:t>Sunto into temperi aturerum et identio nsectatem quo dolorum fuga. Itiatur, quam vendus quodis reria volupienis con posto dolor sam debit experumet odit ut id molorrum que quam fuga. Et volorioraes alit, que plitati onemporro entorio rumendi simenimus mossimus re officit mo officae etur, volorem et optae. Ut ipsam esto temquas dolores sitiandi arum ipicien debisimus doluptatius.</a:t>
            </a:r>
          </a:p>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 oriaeperum iusaeped unt quis et ut abor ame alis utatur as senet a quibus dolutatur sedit aliam apienda versper feriti delia pa dolo quamus arum es endellu pisquia aditatur audam</a:t>
            </a:r>
          </a:p>
        </p:txBody>
      </p:sp>
      <p:sp>
        <p:nvSpPr>
          <p:cNvPr id="52" name="TextBox 51">
            <a:extLst>
              <a:ext uri="{FF2B5EF4-FFF2-40B4-BE49-F238E27FC236}">
                <a16:creationId xmlns:a16="http://schemas.microsoft.com/office/drawing/2014/main" id="{7FCF4AFC-C11F-AB4C-8F04-348B41ED894E}"/>
              </a:ext>
            </a:extLst>
          </p:cNvPr>
          <p:cNvSpPr txBox="1"/>
          <p:nvPr/>
        </p:nvSpPr>
        <p:spPr>
          <a:xfrm>
            <a:off x="1551002" y="17138211"/>
            <a:ext cx="10594961" cy="1529137"/>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Ugiatempore evenis rae doluptatum fugiam earchitiam dit, tempe susdam qui asimin et quissequam la ni ipsunt.</a:t>
            </a:r>
          </a:p>
          <a:p>
            <a:r>
              <a:rPr lang="en-US" sz="2334" dirty="0">
                <a:latin typeface="Arial" panose="020B0604020202020204" pitchFamily="34" charset="0"/>
                <a:cs typeface="Arial" panose="020B0604020202020204" pitchFamily="34" charset="0"/>
              </a:rPr>
              <a:t>Ditat que voluptat. Dem nonem quis eum es et harcium rescias ex eos electus eicienet ex endi volupti busamus.</a:t>
            </a:r>
          </a:p>
        </p:txBody>
      </p:sp>
      <p:sp>
        <p:nvSpPr>
          <p:cNvPr id="53" name="TextBox 52">
            <a:extLst>
              <a:ext uri="{FF2B5EF4-FFF2-40B4-BE49-F238E27FC236}">
                <a16:creationId xmlns:a16="http://schemas.microsoft.com/office/drawing/2014/main" id="{4A6BE4FD-147B-1A47-AB59-3E6244A8E56B}"/>
              </a:ext>
            </a:extLst>
          </p:cNvPr>
          <p:cNvSpPr txBox="1"/>
          <p:nvPr/>
        </p:nvSpPr>
        <p:spPr>
          <a:xfrm>
            <a:off x="1551002" y="20921400"/>
            <a:ext cx="10594961" cy="1529137"/>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Ga. Oviduntusam exerum fugitat quae el exersperum qui corum sam sitas que officiat am el inust dunt mint ut vel il mintis es vel maxim dolupiet, aut quatur aborem quiae explitatur sum venihit quo con cusda volorum quia qui conessunt vel etur? Quis nullitae porunto mod maiorio ex es dolupis eum</a:t>
            </a:r>
          </a:p>
        </p:txBody>
      </p:sp>
      <p:sp>
        <p:nvSpPr>
          <p:cNvPr id="54" name="TextBox 53">
            <a:extLst>
              <a:ext uri="{FF2B5EF4-FFF2-40B4-BE49-F238E27FC236}">
                <a16:creationId xmlns:a16="http://schemas.microsoft.com/office/drawing/2014/main" id="{094C89B7-CD8C-C041-9CD0-D2107820BA83}"/>
              </a:ext>
            </a:extLst>
          </p:cNvPr>
          <p:cNvSpPr txBox="1"/>
          <p:nvPr/>
        </p:nvSpPr>
        <p:spPr>
          <a:xfrm>
            <a:off x="26460253" y="19743574"/>
            <a:ext cx="10604846" cy="1169936"/>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Ga. Ro ium versperum re aut omnienderi sinvele stiam, cus eos sime sed que occupta temquia nobisciur? Quis dolenem oluptam ne nonessumqui doluptatem exeribus id eveliquam qui nisqui atet eiciunt.</a:t>
            </a:r>
          </a:p>
        </p:txBody>
      </p:sp>
      <p:sp>
        <p:nvSpPr>
          <p:cNvPr id="55" name="TextBox 54">
            <a:extLst>
              <a:ext uri="{FF2B5EF4-FFF2-40B4-BE49-F238E27FC236}">
                <a16:creationId xmlns:a16="http://schemas.microsoft.com/office/drawing/2014/main" id="{826F13AA-329A-044A-AA67-27ECC614154D}"/>
              </a:ext>
            </a:extLst>
          </p:cNvPr>
          <p:cNvSpPr txBox="1"/>
          <p:nvPr/>
        </p:nvSpPr>
        <p:spPr>
          <a:xfrm>
            <a:off x="14001750" y="18910718"/>
            <a:ext cx="10540852" cy="2606739"/>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 oriaeperum iusaeped unt quis et ut abor ame alis utatur as senet a quibus dolutatur sedit aliam apienda versper feriti delia pa dolo quamus arum es endellu pisquia aditatur audam earupid quo quunt odigniscil earum verios nonsequam duciis et</a:t>
            </a:r>
          </a:p>
          <a:p>
            <a:endParaRPr lang="en-US" sz="2334" dirty="0">
              <a:latin typeface="Arial" panose="020B0604020202020204" pitchFamily="34" charset="0"/>
              <a:cs typeface="Arial" panose="020B0604020202020204" pitchFamily="34" charset="0"/>
            </a:endParaRPr>
          </a:p>
        </p:txBody>
      </p:sp>
      <p:sp>
        <p:nvSpPr>
          <p:cNvPr id="56" name="Rectangle 55">
            <a:extLst>
              <a:ext uri="{FF2B5EF4-FFF2-40B4-BE49-F238E27FC236}">
                <a16:creationId xmlns:a16="http://schemas.microsoft.com/office/drawing/2014/main" id="{588EAF1E-4F16-E545-8B6E-DC2411ED9FE7}"/>
              </a:ext>
            </a:extLst>
          </p:cNvPr>
          <p:cNvSpPr/>
          <p:nvPr/>
        </p:nvSpPr>
        <p:spPr>
          <a:xfrm>
            <a:off x="14001750" y="15475569"/>
            <a:ext cx="4795101" cy="296333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7" name="Rectangle 56">
            <a:extLst>
              <a:ext uri="{FF2B5EF4-FFF2-40B4-BE49-F238E27FC236}">
                <a16:creationId xmlns:a16="http://schemas.microsoft.com/office/drawing/2014/main" id="{CF8151F0-FD2A-2848-A755-E0EA17CBEA2D}"/>
              </a:ext>
            </a:extLst>
          </p:cNvPr>
          <p:cNvSpPr/>
          <p:nvPr/>
        </p:nvSpPr>
        <p:spPr>
          <a:xfrm>
            <a:off x="14001750" y="21694333"/>
            <a:ext cx="10401300" cy="3857273"/>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8" name="TextBox 57">
            <a:extLst>
              <a:ext uri="{FF2B5EF4-FFF2-40B4-BE49-F238E27FC236}">
                <a16:creationId xmlns:a16="http://schemas.microsoft.com/office/drawing/2014/main" id="{FB95DB0B-C58B-794B-AF61-1E070CA8219B}"/>
              </a:ext>
            </a:extLst>
          </p:cNvPr>
          <p:cNvSpPr txBox="1"/>
          <p:nvPr/>
        </p:nvSpPr>
        <p:spPr>
          <a:xfrm>
            <a:off x="14001750" y="26022718"/>
            <a:ext cx="10540852" cy="5480346"/>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 oriaeperum iusaeped unt quis et ut abor ame alis utatur as senet a quibus dolutatur sedit aliam apienda versper feriti delia pa dolo quamus arum es endellu pisquia aditatur audam earupid quo quunt odigniscil earum verios nonsequam duciis et apienda versper feriti delia pa dolo quamus arum es endellu pisquia aditatur audam earupid quo quunt odigniscil earum verios nonsequam</a:t>
            </a:r>
          </a:p>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 oriaeperum iusaeped unt quis et ut abor ame alis utatur as senet a quibus dolutatur sedit aliam apienda versper feriti delia pa dolo quamus arum es endellu pisquia aditatur audam earupid quo quunt odigniscil earum verios nonsequam duciis et</a:t>
            </a:r>
          </a:p>
          <a:p>
            <a:endParaRPr lang="en-US" sz="2334" dirty="0">
              <a:latin typeface="Arial" panose="020B0604020202020204" pitchFamily="34" charset="0"/>
              <a:cs typeface="Arial" panose="020B0604020202020204" pitchFamily="34" charset="0"/>
            </a:endParaRPr>
          </a:p>
        </p:txBody>
      </p:sp>
      <p:sp>
        <p:nvSpPr>
          <p:cNvPr id="59" name="Rectangle 58">
            <a:extLst>
              <a:ext uri="{FF2B5EF4-FFF2-40B4-BE49-F238E27FC236}">
                <a16:creationId xmlns:a16="http://schemas.microsoft.com/office/drawing/2014/main" id="{3BE24884-33FA-C242-92C2-53F78D13040E}"/>
              </a:ext>
            </a:extLst>
          </p:cNvPr>
          <p:cNvSpPr/>
          <p:nvPr/>
        </p:nvSpPr>
        <p:spPr>
          <a:xfrm>
            <a:off x="26460251" y="9994108"/>
            <a:ext cx="10401300" cy="908791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0" name="Rectangle 59">
            <a:extLst>
              <a:ext uri="{FF2B5EF4-FFF2-40B4-BE49-F238E27FC236}">
                <a16:creationId xmlns:a16="http://schemas.microsoft.com/office/drawing/2014/main" id="{4F2502DD-650B-B041-A406-F8D67C60CDCD}"/>
              </a:ext>
            </a:extLst>
          </p:cNvPr>
          <p:cNvSpPr/>
          <p:nvPr/>
        </p:nvSpPr>
        <p:spPr>
          <a:xfrm>
            <a:off x="1551001" y="23037769"/>
            <a:ext cx="10401300" cy="8342776"/>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1" name="Rectangle 60">
            <a:extLst>
              <a:ext uri="{FF2B5EF4-FFF2-40B4-BE49-F238E27FC236}">
                <a16:creationId xmlns:a16="http://schemas.microsoft.com/office/drawing/2014/main" id="{2DE72A7A-73C1-F34D-9ED1-1792A8DB4D42}"/>
              </a:ext>
            </a:extLst>
          </p:cNvPr>
          <p:cNvSpPr/>
          <p:nvPr/>
        </p:nvSpPr>
        <p:spPr>
          <a:xfrm>
            <a:off x="14001749" y="9994107"/>
            <a:ext cx="10401300" cy="484477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2" name="Rectangle 61">
            <a:extLst>
              <a:ext uri="{FF2B5EF4-FFF2-40B4-BE49-F238E27FC236}">
                <a16:creationId xmlns:a16="http://schemas.microsoft.com/office/drawing/2014/main" id="{AF12E348-A1FB-844C-9B60-E5A13D067D8B}"/>
              </a:ext>
            </a:extLst>
          </p:cNvPr>
          <p:cNvSpPr/>
          <p:nvPr/>
        </p:nvSpPr>
        <p:spPr>
          <a:xfrm>
            <a:off x="19607950" y="15475569"/>
            <a:ext cx="4795101" cy="296333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37" name="TextBox 36">
            <a:extLst>
              <a:ext uri="{FF2B5EF4-FFF2-40B4-BE49-F238E27FC236}">
                <a16:creationId xmlns:a16="http://schemas.microsoft.com/office/drawing/2014/main" id="{96506A1E-103D-5440-8B63-3542632B1006}"/>
              </a:ext>
            </a:extLst>
          </p:cNvPr>
          <p:cNvSpPr txBox="1"/>
          <p:nvPr/>
        </p:nvSpPr>
        <p:spPr>
          <a:xfrm>
            <a:off x="1551002" y="3547095"/>
            <a:ext cx="23955718" cy="1200329"/>
          </a:xfrm>
          <a:prstGeom prst="rect">
            <a:avLst/>
          </a:prstGeom>
          <a:noFill/>
        </p:spPr>
        <p:txBody>
          <a:bodyPr wrap="square" rtlCol="0">
            <a:spAutoFit/>
          </a:bodyPr>
          <a:lstStyle/>
          <a:p>
            <a:r>
              <a:rPr lang="en-US" sz="7200" b="1" dirty="0">
                <a:solidFill>
                  <a:srgbClr val="4A2366"/>
                </a:solidFill>
                <a:latin typeface="Arial" panose="020B0604020202020204" pitchFamily="34" charset="0"/>
                <a:cs typeface="Arial" panose="020B0604020202020204" pitchFamily="34" charset="0"/>
              </a:rPr>
              <a:t>Title of Research Project (simple, no jargon)</a:t>
            </a:r>
            <a:endParaRPr lang="en-US" sz="7200" b="1" dirty="0">
              <a:solidFill>
                <a:srgbClr val="BF5700"/>
              </a:solidFill>
              <a:latin typeface="Arial" panose="020B0604020202020204" pitchFamily="34" charset="0"/>
              <a:cs typeface="Arial" panose="020B0604020202020204" pitchFamily="34" charset="0"/>
            </a:endParaRPr>
          </a:p>
        </p:txBody>
      </p:sp>
      <p:sp>
        <p:nvSpPr>
          <p:cNvPr id="40" name="TextBox 39">
            <a:extLst>
              <a:ext uri="{FF2B5EF4-FFF2-40B4-BE49-F238E27FC236}">
                <a16:creationId xmlns:a16="http://schemas.microsoft.com/office/drawing/2014/main" id="{13E1A470-A12B-BF4D-AC4D-270A55CC8B79}"/>
              </a:ext>
            </a:extLst>
          </p:cNvPr>
          <p:cNvSpPr txBox="1"/>
          <p:nvPr/>
        </p:nvSpPr>
        <p:spPr>
          <a:xfrm>
            <a:off x="1551003" y="5767264"/>
            <a:ext cx="22852047" cy="1569660"/>
          </a:xfrm>
          <a:prstGeom prst="rect">
            <a:avLst/>
          </a:prstGeom>
          <a:noFill/>
        </p:spPr>
        <p:txBody>
          <a:bodyPr wrap="square" rtlCol="0">
            <a:spAutoFit/>
          </a:bodyPr>
          <a:lstStyle/>
          <a:p>
            <a:r>
              <a:rPr lang="en-US" sz="3200" dirty="0">
                <a:latin typeface="Arial" panose="020B0604020202020204" pitchFamily="34" charset="0"/>
                <a:cs typeface="Arial" panose="020B0604020202020204" pitchFamily="34" charset="0"/>
              </a:rPr>
              <a:t>[AUTHORS LINE] First Name Last Name</a:t>
            </a:r>
            <a:r>
              <a:rPr lang="en-US" sz="3200" baseline="30000" dirty="0">
                <a:latin typeface="Arial" panose="020B0604020202020204" pitchFamily="34" charset="0"/>
                <a:cs typeface="Arial" panose="020B0604020202020204" pitchFamily="34" charset="0"/>
              </a:rPr>
              <a:t>1</a:t>
            </a:r>
            <a:r>
              <a:rPr lang="en-US" sz="3200" dirty="0">
                <a:latin typeface="Arial" panose="020B0604020202020204" pitchFamily="34" charset="0"/>
                <a:cs typeface="Arial" panose="020B0604020202020204" pitchFamily="34" charset="0"/>
              </a:rPr>
              <a:t>, First Name Last Name</a:t>
            </a:r>
            <a:r>
              <a:rPr lang="en-US" sz="3200" baseline="30000" dirty="0">
                <a:latin typeface="Arial" panose="020B0604020202020204" pitchFamily="34" charset="0"/>
                <a:cs typeface="Arial" panose="020B0604020202020204" pitchFamily="34" charset="0"/>
              </a:rPr>
              <a:t>2</a:t>
            </a:r>
            <a:r>
              <a:rPr lang="en-US" sz="3200" dirty="0">
                <a:latin typeface="Arial" panose="020B0604020202020204" pitchFamily="34" charset="0"/>
                <a:cs typeface="Arial" panose="020B0604020202020204" pitchFamily="34" charset="0"/>
              </a:rPr>
              <a:t>, First Name Last Name</a:t>
            </a:r>
            <a:r>
              <a:rPr lang="en-US" sz="3200" baseline="30000" dirty="0">
                <a:latin typeface="Arial" panose="020B0604020202020204" pitchFamily="34" charset="0"/>
                <a:cs typeface="Arial" panose="020B0604020202020204" pitchFamily="34" charset="0"/>
              </a:rPr>
              <a:t>3</a:t>
            </a:r>
            <a:br>
              <a:rPr lang="en-US" sz="3200" dirty="0">
                <a:latin typeface="Arial" panose="020B0604020202020204" pitchFamily="34" charset="0"/>
                <a:cs typeface="Arial" panose="020B0604020202020204" pitchFamily="34" charset="0"/>
              </a:rPr>
            </a:br>
            <a:r>
              <a:rPr lang="en-US" sz="3200" dirty="0">
                <a:latin typeface="Arial" panose="020B0604020202020204" pitchFamily="34" charset="0"/>
                <a:cs typeface="Arial" panose="020B0604020202020204" pitchFamily="34" charset="0"/>
              </a:rPr>
              <a:t>[DEPT./SCHOOL LINE] </a:t>
            </a:r>
            <a:r>
              <a:rPr lang="en-US" sz="3200" baseline="30000" dirty="0">
                <a:latin typeface="Arial" panose="020B0604020202020204" pitchFamily="34" charset="0"/>
                <a:cs typeface="Arial" panose="020B0604020202020204" pitchFamily="34" charset="0"/>
              </a:rPr>
              <a:t>1</a:t>
            </a:r>
            <a:r>
              <a:rPr lang="en-US" sz="3200" dirty="0">
                <a:latin typeface="Arial" panose="020B0604020202020204" pitchFamily="34" charset="0"/>
                <a:cs typeface="Arial" panose="020B0604020202020204" pitchFamily="34" charset="0"/>
              </a:rPr>
              <a:t>Department of Integrative Biology, </a:t>
            </a:r>
            <a:r>
              <a:rPr lang="en-US" sz="3200" baseline="30000" dirty="0">
                <a:latin typeface="Arial" panose="020B0604020202020204" pitchFamily="34" charset="0"/>
                <a:cs typeface="Arial" panose="020B0604020202020204" pitchFamily="34" charset="0"/>
              </a:rPr>
              <a:t>2</a:t>
            </a:r>
            <a:r>
              <a:rPr lang="en-US" sz="3200" dirty="0">
                <a:latin typeface="Arial" panose="020B0604020202020204" pitchFamily="34" charset="0"/>
                <a:cs typeface="Arial" panose="020B0604020202020204" pitchFamily="34" charset="0"/>
              </a:rPr>
              <a:t>Department of Chemistry, College of Natural Sciences, Weber State University</a:t>
            </a:r>
          </a:p>
        </p:txBody>
      </p:sp>
      <p:sp>
        <p:nvSpPr>
          <p:cNvPr id="49" name="Rectangle 48">
            <a:extLst>
              <a:ext uri="{FF2B5EF4-FFF2-40B4-BE49-F238E27FC236}">
                <a16:creationId xmlns:a16="http://schemas.microsoft.com/office/drawing/2014/main" id="{47BE5CC6-E011-2144-95E8-FC19A6AAF1A5}"/>
              </a:ext>
            </a:extLst>
          </p:cNvPr>
          <p:cNvSpPr/>
          <p:nvPr/>
        </p:nvSpPr>
        <p:spPr>
          <a:xfrm>
            <a:off x="25946299" y="5249649"/>
            <a:ext cx="7669013" cy="190889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sp>
        <p:nvSpPr>
          <p:cNvPr id="50" name="Oval 49">
            <a:extLst>
              <a:ext uri="{FF2B5EF4-FFF2-40B4-BE49-F238E27FC236}">
                <a16:creationId xmlns:a16="http://schemas.microsoft.com/office/drawing/2014/main" id="{1629F47E-C08A-6742-AC9D-7A1328ED09BC}"/>
              </a:ext>
            </a:extLst>
          </p:cNvPr>
          <p:cNvSpPr/>
          <p:nvPr/>
        </p:nvSpPr>
        <p:spPr>
          <a:xfrm>
            <a:off x="34054892" y="5249648"/>
            <a:ext cx="2806660" cy="1882752"/>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spTree>
    <p:extLst>
      <p:ext uri="{BB962C8B-B14F-4D97-AF65-F5344CB8AC3E}">
        <p14:creationId xmlns:p14="http://schemas.microsoft.com/office/powerpoint/2010/main" val="216518493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 name="Picture 40">
            <a:extLst>
              <a:ext uri="{FF2B5EF4-FFF2-40B4-BE49-F238E27FC236}">
                <a16:creationId xmlns:a16="http://schemas.microsoft.com/office/drawing/2014/main" id="{85C7CCF5-D248-475B-9B0E-B299917B2879}"/>
              </a:ext>
            </a:extLst>
          </p:cNvPr>
          <p:cNvPicPr>
            <a:picLocks noChangeAspect="1"/>
          </p:cNvPicPr>
          <p:nvPr/>
        </p:nvPicPr>
        <p:blipFill>
          <a:blip r:embed="rId2"/>
          <a:stretch>
            <a:fillRect/>
          </a:stretch>
        </p:blipFill>
        <p:spPr>
          <a:xfrm>
            <a:off x="25946298" y="3192907"/>
            <a:ext cx="9394750" cy="1896020"/>
          </a:xfrm>
          <a:prstGeom prst="rect">
            <a:avLst/>
          </a:prstGeom>
        </p:spPr>
      </p:pic>
      <p:sp>
        <p:nvSpPr>
          <p:cNvPr id="26" name="Rounded Rectangle 25">
            <a:extLst>
              <a:ext uri="{FF2B5EF4-FFF2-40B4-BE49-F238E27FC236}">
                <a16:creationId xmlns:a16="http://schemas.microsoft.com/office/drawing/2014/main" id="{A383F541-946D-D243-A427-A19CCEAE5721}"/>
              </a:ext>
            </a:extLst>
          </p:cNvPr>
          <p:cNvSpPr/>
          <p:nvPr/>
        </p:nvSpPr>
        <p:spPr>
          <a:xfrm>
            <a:off x="1029296" y="8458201"/>
            <a:ext cx="8428831" cy="6810729"/>
          </a:xfrm>
          <a:prstGeom prst="roundRect">
            <a:avLst>
              <a:gd name="adj" fmla="val 7577"/>
            </a:avLst>
          </a:prstGeom>
          <a:solidFill>
            <a:schemeClr val="accent3">
              <a:lumMod val="20000"/>
              <a:lumOff val="80000"/>
            </a:scheme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29" name="Rounded Rectangle 28">
            <a:extLst>
              <a:ext uri="{FF2B5EF4-FFF2-40B4-BE49-F238E27FC236}">
                <a16:creationId xmlns:a16="http://schemas.microsoft.com/office/drawing/2014/main" id="{5C11B6D1-1527-3346-87C7-47EBD5A34BD0}"/>
              </a:ext>
            </a:extLst>
          </p:cNvPr>
          <p:cNvSpPr/>
          <p:nvPr/>
        </p:nvSpPr>
        <p:spPr>
          <a:xfrm>
            <a:off x="1029296" y="15768638"/>
            <a:ext cx="8428831" cy="3283480"/>
          </a:xfrm>
          <a:prstGeom prst="roundRect">
            <a:avLst>
              <a:gd name="adj" fmla="val 15908"/>
            </a:avLst>
          </a:prstGeom>
          <a:solidFill>
            <a:schemeClr val="accent3">
              <a:lumMod val="20000"/>
              <a:lumOff val="80000"/>
            </a:scheme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1" name="Rounded Rectangle 30">
            <a:extLst>
              <a:ext uri="{FF2B5EF4-FFF2-40B4-BE49-F238E27FC236}">
                <a16:creationId xmlns:a16="http://schemas.microsoft.com/office/drawing/2014/main" id="{A51F871C-9A06-BE4E-BC12-0BB7624C01BD}"/>
              </a:ext>
            </a:extLst>
          </p:cNvPr>
          <p:cNvSpPr/>
          <p:nvPr/>
        </p:nvSpPr>
        <p:spPr>
          <a:xfrm>
            <a:off x="1029296" y="19507198"/>
            <a:ext cx="8428831" cy="12538365"/>
          </a:xfrm>
          <a:prstGeom prst="roundRect">
            <a:avLst>
              <a:gd name="adj" fmla="val 6325"/>
            </a:avLst>
          </a:prstGeom>
          <a:solidFill>
            <a:schemeClr val="accent3">
              <a:lumMod val="20000"/>
              <a:lumOff val="80000"/>
            </a:scheme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3" name="Rounded Rectangle 32">
            <a:extLst>
              <a:ext uri="{FF2B5EF4-FFF2-40B4-BE49-F238E27FC236}">
                <a16:creationId xmlns:a16="http://schemas.microsoft.com/office/drawing/2014/main" id="{B75AC27A-FBCD-EE48-B6FE-09E481A25925}"/>
              </a:ext>
            </a:extLst>
          </p:cNvPr>
          <p:cNvSpPr/>
          <p:nvPr/>
        </p:nvSpPr>
        <p:spPr>
          <a:xfrm>
            <a:off x="10315178" y="8458200"/>
            <a:ext cx="17741776" cy="23587363"/>
          </a:xfrm>
          <a:prstGeom prst="roundRect">
            <a:avLst>
              <a:gd name="adj" fmla="val 2821"/>
            </a:avLst>
          </a:prstGeom>
          <a:solidFill>
            <a:schemeClr val="accent3">
              <a:lumMod val="20000"/>
              <a:lumOff val="80000"/>
            </a:scheme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5" name="Rounded Rectangle 34">
            <a:extLst>
              <a:ext uri="{FF2B5EF4-FFF2-40B4-BE49-F238E27FC236}">
                <a16:creationId xmlns:a16="http://schemas.microsoft.com/office/drawing/2014/main" id="{D4101E1B-E32F-CD46-8DA1-E347D7B6FDAB}"/>
              </a:ext>
            </a:extLst>
          </p:cNvPr>
          <p:cNvSpPr/>
          <p:nvPr/>
        </p:nvSpPr>
        <p:spPr>
          <a:xfrm>
            <a:off x="28917505" y="8458200"/>
            <a:ext cx="8458001" cy="13193449"/>
          </a:xfrm>
          <a:prstGeom prst="roundRect">
            <a:avLst>
              <a:gd name="adj" fmla="val 6326"/>
            </a:avLst>
          </a:prstGeom>
          <a:solidFill>
            <a:schemeClr val="accent3">
              <a:lumMod val="20000"/>
              <a:lumOff val="80000"/>
            </a:scheme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7" name="Rounded Rectangle 36">
            <a:extLst>
              <a:ext uri="{FF2B5EF4-FFF2-40B4-BE49-F238E27FC236}">
                <a16:creationId xmlns:a16="http://schemas.microsoft.com/office/drawing/2014/main" id="{FE32572D-75C4-8340-B97D-5BB931331AB9}"/>
              </a:ext>
            </a:extLst>
          </p:cNvPr>
          <p:cNvSpPr/>
          <p:nvPr/>
        </p:nvSpPr>
        <p:spPr>
          <a:xfrm>
            <a:off x="28914006" y="22114669"/>
            <a:ext cx="8458002" cy="4299480"/>
          </a:xfrm>
          <a:prstGeom prst="roundRect">
            <a:avLst>
              <a:gd name="adj" fmla="val 11553"/>
            </a:avLst>
          </a:prstGeom>
          <a:solidFill>
            <a:schemeClr val="accent3">
              <a:lumMod val="20000"/>
              <a:lumOff val="80000"/>
            </a:scheme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9" name="Rounded Rectangle 38">
            <a:extLst>
              <a:ext uri="{FF2B5EF4-FFF2-40B4-BE49-F238E27FC236}">
                <a16:creationId xmlns:a16="http://schemas.microsoft.com/office/drawing/2014/main" id="{FF40C643-D9D9-8442-BE36-0266166A6CEE}"/>
              </a:ext>
            </a:extLst>
          </p:cNvPr>
          <p:cNvSpPr/>
          <p:nvPr/>
        </p:nvSpPr>
        <p:spPr>
          <a:xfrm>
            <a:off x="28914005" y="26877168"/>
            <a:ext cx="8458003" cy="5167313"/>
          </a:xfrm>
          <a:prstGeom prst="roundRect">
            <a:avLst>
              <a:gd name="adj" fmla="val 10224"/>
            </a:avLst>
          </a:prstGeom>
          <a:solidFill>
            <a:schemeClr val="accent3">
              <a:lumMod val="20000"/>
              <a:lumOff val="80000"/>
            </a:scheme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22" name="TextBox 21">
            <a:extLst>
              <a:ext uri="{FF2B5EF4-FFF2-40B4-BE49-F238E27FC236}">
                <a16:creationId xmlns:a16="http://schemas.microsoft.com/office/drawing/2014/main" id="{FB2FA725-0E4F-6742-8A91-62AB532AA724}"/>
              </a:ext>
            </a:extLst>
          </p:cNvPr>
          <p:cNvSpPr txBox="1"/>
          <p:nvPr/>
        </p:nvSpPr>
        <p:spPr>
          <a:xfrm>
            <a:off x="29429347" y="23505054"/>
            <a:ext cx="7579188" cy="2606739"/>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a:t>
            </a:r>
          </a:p>
        </p:txBody>
      </p:sp>
      <p:sp>
        <p:nvSpPr>
          <p:cNvPr id="25" name="TextBox 24">
            <a:extLst>
              <a:ext uri="{FF2B5EF4-FFF2-40B4-BE49-F238E27FC236}">
                <a16:creationId xmlns:a16="http://schemas.microsoft.com/office/drawing/2014/main" id="{6CCC9FD2-2D31-614C-9866-71CB153F7003}"/>
              </a:ext>
            </a:extLst>
          </p:cNvPr>
          <p:cNvSpPr txBox="1"/>
          <p:nvPr/>
        </p:nvSpPr>
        <p:spPr>
          <a:xfrm>
            <a:off x="29429347" y="28283429"/>
            <a:ext cx="7579188" cy="2965940"/>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 voles int odic tem nis dolorrum que cores doluptaturi</a:t>
            </a:r>
          </a:p>
        </p:txBody>
      </p:sp>
      <p:sp>
        <p:nvSpPr>
          <p:cNvPr id="28" name="TextBox 27">
            <a:extLst>
              <a:ext uri="{FF2B5EF4-FFF2-40B4-BE49-F238E27FC236}">
                <a16:creationId xmlns:a16="http://schemas.microsoft.com/office/drawing/2014/main" id="{BAA311BD-8E8A-214F-87E0-EF96785B9B94}"/>
              </a:ext>
            </a:extLst>
          </p:cNvPr>
          <p:cNvSpPr txBox="1"/>
          <p:nvPr/>
        </p:nvSpPr>
        <p:spPr>
          <a:xfrm>
            <a:off x="1543250" y="8664636"/>
            <a:ext cx="7171532" cy="765594"/>
          </a:xfrm>
          <a:prstGeom prst="rect">
            <a:avLst/>
          </a:prstGeom>
          <a:noFill/>
        </p:spPr>
        <p:txBody>
          <a:bodyPr wrap="square" rtlCol="0">
            <a:spAutoFit/>
          </a:bodyPr>
          <a:lstStyle/>
          <a:p>
            <a:r>
              <a:rPr lang="en-US" sz="4375" b="1" dirty="0">
                <a:latin typeface="Arial" panose="020B0604020202020204" pitchFamily="34" charset="0"/>
                <a:cs typeface="Arial" panose="020B0604020202020204" pitchFamily="34" charset="0"/>
              </a:rPr>
              <a:t>Introduction</a:t>
            </a:r>
          </a:p>
        </p:txBody>
      </p:sp>
      <p:sp>
        <p:nvSpPr>
          <p:cNvPr id="30" name="TextBox 29">
            <a:extLst>
              <a:ext uri="{FF2B5EF4-FFF2-40B4-BE49-F238E27FC236}">
                <a16:creationId xmlns:a16="http://schemas.microsoft.com/office/drawing/2014/main" id="{2EB97797-2993-C44F-AC41-2516A998B026}"/>
              </a:ext>
            </a:extLst>
          </p:cNvPr>
          <p:cNvSpPr txBox="1"/>
          <p:nvPr/>
        </p:nvSpPr>
        <p:spPr>
          <a:xfrm>
            <a:off x="1543250" y="15975074"/>
            <a:ext cx="7171532" cy="765594"/>
          </a:xfrm>
          <a:prstGeom prst="rect">
            <a:avLst/>
          </a:prstGeom>
          <a:noFill/>
        </p:spPr>
        <p:txBody>
          <a:bodyPr wrap="square" rtlCol="0">
            <a:spAutoFit/>
          </a:bodyPr>
          <a:lstStyle/>
          <a:p>
            <a:r>
              <a:rPr lang="en-US" sz="4375" b="1" dirty="0">
                <a:latin typeface="Arial" panose="020B0604020202020204" pitchFamily="34" charset="0"/>
                <a:cs typeface="Arial" panose="020B0604020202020204" pitchFamily="34" charset="0"/>
              </a:rPr>
              <a:t>Research Goal</a:t>
            </a:r>
          </a:p>
        </p:txBody>
      </p:sp>
      <p:sp>
        <p:nvSpPr>
          <p:cNvPr id="32" name="TextBox 31">
            <a:extLst>
              <a:ext uri="{FF2B5EF4-FFF2-40B4-BE49-F238E27FC236}">
                <a16:creationId xmlns:a16="http://schemas.microsoft.com/office/drawing/2014/main" id="{6935B1F8-8DC1-3345-B6F2-EFBF3560F7F7}"/>
              </a:ext>
            </a:extLst>
          </p:cNvPr>
          <p:cNvSpPr txBox="1"/>
          <p:nvPr/>
        </p:nvSpPr>
        <p:spPr>
          <a:xfrm>
            <a:off x="1543250" y="19713636"/>
            <a:ext cx="7171532" cy="765594"/>
          </a:xfrm>
          <a:prstGeom prst="rect">
            <a:avLst/>
          </a:prstGeom>
          <a:noFill/>
        </p:spPr>
        <p:txBody>
          <a:bodyPr wrap="square" rtlCol="0">
            <a:spAutoFit/>
          </a:bodyPr>
          <a:lstStyle/>
          <a:p>
            <a:r>
              <a:rPr lang="en-US" sz="4375" b="1" dirty="0">
                <a:latin typeface="Arial" panose="020B0604020202020204" pitchFamily="34" charset="0"/>
                <a:cs typeface="Arial" panose="020B0604020202020204" pitchFamily="34" charset="0"/>
              </a:rPr>
              <a:t>Methods</a:t>
            </a:r>
          </a:p>
        </p:txBody>
      </p:sp>
      <p:sp>
        <p:nvSpPr>
          <p:cNvPr id="34" name="TextBox 33">
            <a:extLst>
              <a:ext uri="{FF2B5EF4-FFF2-40B4-BE49-F238E27FC236}">
                <a16:creationId xmlns:a16="http://schemas.microsoft.com/office/drawing/2014/main" id="{BFD6DE6E-AA3D-484A-AC53-DB30718BA456}"/>
              </a:ext>
            </a:extLst>
          </p:cNvPr>
          <p:cNvSpPr txBox="1"/>
          <p:nvPr/>
        </p:nvSpPr>
        <p:spPr>
          <a:xfrm>
            <a:off x="10830521" y="8664636"/>
            <a:ext cx="7423349" cy="765594"/>
          </a:xfrm>
          <a:prstGeom prst="rect">
            <a:avLst/>
          </a:prstGeom>
          <a:noFill/>
        </p:spPr>
        <p:txBody>
          <a:bodyPr wrap="square" rtlCol="0">
            <a:spAutoFit/>
          </a:bodyPr>
          <a:lstStyle/>
          <a:p>
            <a:r>
              <a:rPr lang="en-US" sz="4375" b="1" dirty="0">
                <a:latin typeface="Arial" panose="020B0604020202020204" pitchFamily="34" charset="0"/>
                <a:cs typeface="Arial" panose="020B0604020202020204" pitchFamily="34" charset="0"/>
              </a:rPr>
              <a:t>Figures and Results</a:t>
            </a:r>
          </a:p>
        </p:txBody>
      </p:sp>
      <p:sp>
        <p:nvSpPr>
          <p:cNvPr id="36" name="TextBox 35">
            <a:extLst>
              <a:ext uri="{FF2B5EF4-FFF2-40B4-BE49-F238E27FC236}">
                <a16:creationId xmlns:a16="http://schemas.microsoft.com/office/drawing/2014/main" id="{CEACD681-CF34-164E-8700-8D8876E95374}"/>
              </a:ext>
            </a:extLst>
          </p:cNvPr>
          <p:cNvSpPr txBox="1"/>
          <p:nvPr/>
        </p:nvSpPr>
        <p:spPr>
          <a:xfrm>
            <a:off x="29432846" y="8664636"/>
            <a:ext cx="6918524" cy="765594"/>
          </a:xfrm>
          <a:prstGeom prst="rect">
            <a:avLst/>
          </a:prstGeom>
          <a:noFill/>
        </p:spPr>
        <p:txBody>
          <a:bodyPr wrap="square" rtlCol="0">
            <a:spAutoFit/>
          </a:bodyPr>
          <a:lstStyle/>
          <a:p>
            <a:r>
              <a:rPr lang="en-US" sz="4375" b="1" dirty="0">
                <a:latin typeface="Arial" panose="020B0604020202020204" pitchFamily="34" charset="0"/>
                <a:cs typeface="Arial" panose="020B0604020202020204" pitchFamily="34" charset="0"/>
              </a:rPr>
              <a:t>Conclusion</a:t>
            </a:r>
          </a:p>
        </p:txBody>
      </p:sp>
      <p:sp>
        <p:nvSpPr>
          <p:cNvPr id="38" name="TextBox 37">
            <a:extLst>
              <a:ext uri="{FF2B5EF4-FFF2-40B4-BE49-F238E27FC236}">
                <a16:creationId xmlns:a16="http://schemas.microsoft.com/office/drawing/2014/main" id="{CA54FB6C-AD20-9443-B006-93DDABE0A2D6}"/>
              </a:ext>
            </a:extLst>
          </p:cNvPr>
          <p:cNvSpPr txBox="1"/>
          <p:nvPr/>
        </p:nvSpPr>
        <p:spPr>
          <a:xfrm>
            <a:off x="29429348" y="22321104"/>
            <a:ext cx="6886774" cy="765594"/>
          </a:xfrm>
          <a:prstGeom prst="rect">
            <a:avLst/>
          </a:prstGeom>
          <a:noFill/>
        </p:spPr>
        <p:txBody>
          <a:bodyPr wrap="square" rtlCol="0">
            <a:spAutoFit/>
          </a:bodyPr>
          <a:lstStyle/>
          <a:p>
            <a:r>
              <a:rPr lang="en-US" sz="4375" b="1" dirty="0">
                <a:latin typeface="Arial" panose="020B0604020202020204" pitchFamily="34" charset="0"/>
                <a:cs typeface="Arial" panose="020B0604020202020204" pitchFamily="34" charset="0"/>
              </a:rPr>
              <a:t>Acknowledgments</a:t>
            </a:r>
          </a:p>
        </p:txBody>
      </p:sp>
      <p:sp>
        <p:nvSpPr>
          <p:cNvPr id="40" name="TextBox 39">
            <a:extLst>
              <a:ext uri="{FF2B5EF4-FFF2-40B4-BE49-F238E27FC236}">
                <a16:creationId xmlns:a16="http://schemas.microsoft.com/office/drawing/2014/main" id="{69598B29-010B-B54F-90AF-8B096193A351}"/>
              </a:ext>
            </a:extLst>
          </p:cNvPr>
          <p:cNvSpPr txBox="1"/>
          <p:nvPr/>
        </p:nvSpPr>
        <p:spPr>
          <a:xfrm>
            <a:off x="29429348" y="27083605"/>
            <a:ext cx="6886774" cy="765594"/>
          </a:xfrm>
          <a:prstGeom prst="rect">
            <a:avLst/>
          </a:prstGeom>
          <a:noFill/>
        </p:spPr>
        <p:txBody>
          <a:bodyPr wrap="square" rtlCol="0">
            <a:spAutoFit/>
          </a:bodyPr>
          <a:lstStyle/>
          <a:p>
            <a:r>
              <a:rPr lang="en-US" sz="4375" b="1" dirty="0">
                <a:latin typeface="Arial" panose="020B0604020202020204" pitchFamily="34" charset="0"/>
                <a:cs typeface="Arial" panose="020B0604020202020204" pitchFamily="34" charset="0"/>
              </a:rPr>
              <a:t>References</a:t>
            </a:r>
          </a:p>
        </p:txBody>
      </p:sp>
      <p:sp>
        <p:nvSpPr>
          <p:cNvPr id="44" name="Rounded Rectangle 43">
            <a:extLst>
              <a:ext uri="{FF2B5EF4-FFF2-40B4-BE49-F238E27FC236}">
                <a16:creationId xmlns:a16="http://schemas.microsoft.com/office/drawing/2014/main" id="{7036B19A-30B8-EC49-84CF-E47CA624A247}"/>
              </a:ext>
            </a:extLst>
          </p:cNvPr>
          <p:cNvSpPr/>
          <p:nvPr/>
        </p:nvSpPr>
        <p:spPr>
          <a:xfrm>
            <a:off x="1029296" y="3457575"/>
            <a:ext cx="36346209" cy="4000500"/>
          </a:xfrm>
          <a:prstGeom prst="roundRect">
            <a:avLst>
              <a:gd name="adj" fmla="val 11667"/>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53" name="TextBox 52">
            <a:extLst>
              <a:ext uri="{FF2B5EF4-FFF2-40B4-BE49-F238E27FC236}">
                <a16:creationId xmlns:a16="http://schemas.microsoft.com/office/drawing/2014/main" id="{97C4CE70-9A31-9F45-9338-F4DAE7485FA3}"/>
              </a:ext>
            </a:extLst>
          </p:cNvPr>
          <p:cNvSpPr txBox="1"/>
          <p:nvPr/>
        </p:nvSpPr>
        <p:spPr>
          <a:xfrm>
            <a:off x="1543249" y="9815513"/>
            <a:ext cx="7536956" cy="5121146"/>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Imintem quas porro debitis itius, nus id quat animus auda platust et imin perovitasped es ipsus mo maios eume di ut a dolupit, sequam, serio bea natis dolupta simperiae nate molorum eati ulparis magnieniam, to intotatur?</a:t>
            </a:r>
          </a:p>
          <a:p>
            <a:r>
              <a:rPr lang="en-US" sz="2334" dirty="0">
                <a:latin typeface="Arial" panose="020B0604020202020204" pitchFamily="34" charset="0"/>
                <a:cs typeface="Arial" panose="020B0604020202020204" pitchFamily="34" charset="0"/>
              </a:rPr>
              <a:t>Sunto into temperi aturerum et identio nsectatem quo dolorum fuga. Itiatur, quam vendus quodis reria volupienis con posto dolor sam debit experumet odit ut id molorrum que quam fuga. Et volorioraes alit, que plitati onemporro entorio rumendi simenimus mossimus re officit mo officae etur, volorem et optae. Ut ipsam esto temquas dolores sitiandi arum ipicien debisimus doluptatius.</a:t>
            </a:r>
          </a:p>
          <a:p>
            <a:r>
              <a:rPr lang="en-US" sz="2334" dirty="0">
                <a:latin typeface="Arial" panose="020B0604020202020204" pitchFamily="34" charset="0"/>
                <a:cs typeface="Arial" panose="020B0604020202020204" pitchFamily="34" charset="0"/>
              </a:rPr>
              <a:t>As verepe sectis enda</a:t>
            </a:r>
          </a:p>
        </p:txBody>
      </p:sp>
      <p:sp>
        <p:nvSpPr>
          <p:cNvPr id="54" name="TextBox 53">
            <a:extLst>
              <a:ext uri="{FF2B5EF4-FFF2-40B4-BE49-F238E27FC236}">
                <a16:creationId xmlns:a16="http://schemas.microsoft.com/office/drawing/2014/main" id="{845C74BC-EAF7-354F-AE19-C2FC0C9A9843}"/>
              </a:ext>
            </a:extLst>
          </p:cNvPr>
          <p:cNvSpPr txBox="1"/>
          <p:nvPr/>
        </p:nvSpPr>
        <p:spPr>
          <a:xfrm>
            <a:off x="1543249" y="17138212"/>
            <a:ext cx="7536956" cy="1169936"/>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Ugiatempore evenis rae doluptatum fugiam earchitiam dit, tempe susdam qui asimin et quissequam la ni ipsunt.</a:t>
            </a:r>
          </a:p>
        </p:txBody>
      </p:sp>
      <p:sp>
        <p:nvSpPr>
          <p:cNvPr id="55" name="TextBox 54">
            <a:extLst>
              <a:ext uri="{FF2B5EF4-FFF2-40B4-BE49-F238E27FC236}">
                <a16:creationId xmlns:a16="http://schemas.microsoft.com/office/drawing/2014/main" id="{D04FBD5E-0A0A-BC43-B61F-09E3DF110937}"/>
              </a:ext>
            </a:extLst>
          </p:cNvPr>
          <p:cNvSpPr txBox="1"/>
          <p:nvPr/>
        </p:nvSpPr>
        <p:spPr>
          <a:xfrm>
            <a:off x="1543249" y="20921400"/>
            <a:ext cx="7536956" cy="2247538"/>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Ga. Oviduntusam exerum fugitat quae el exersperum qui corum sam sitas que officiat am el inust dunt mint ut vel il mintis es vel maxim dolupiet, aut quatur aborem quiae explitatur sum venihit quo con cusda volorum quia qui conessunt vel etur? Quis nullitae porunto mod maiorio ex es dolupis eum solupta</a:t>
            </a:r>
          </a:p>
        </p:txBody>
      </p:sp>
      <p:sp>
        <p:nvSpPr>
          <p:cNvPr id="56" name="TextBox 55">
            <a:extLst>
              <a:ext uri="{FF2B5EF4-FFF2-40B4-BE49-F238E27FC236}">
                <a16:creationId xmlns:a16="http://schemas.microsoft.com/office/drawing/2014/main" id="{1A9B90BF-DD5B-0A48-AFB2-A6D17365CC9F}"/>
              </a:ext>
            </a:extLst>
          </p:cNvPr>
          <p:cNvSpPr txBox="1"/>
          <p:nvPr/>
        </p:nvSpPr>
        <p:spPr>
          <a:xfrm>
            <a:off x="29432846" y="16833205"/>
            <a:ext cx="7613645" cy="5121146"/>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a:t>
            </a:r>
          </a:p>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 oriaeperum iusaeped unt quis et ut abor ame alis utatur as senet a quibus dolutatur sedit aliam apienda versper feriti delia pa dolo quamus arum es endellu pisquia aditatur audam earupid quo quunt odigniscil earum verios nonsequam duciis et</a:t>
            </a:r>
          </a:p>
          <a:p>
            <a:endParaRPr lang="en-US" sz="2334" dirty="0">
              <a:latin typeface="Arial" panose="020B0604020202020204" pitchFamily="34" charset="0"/>
              <a:cs typeface="Arial" panose="020B0604020202020204" pitchFamily="34" charset="0"/>
            </a:endParaRPr>
          </a:p>
        </p:txBody>
      </p:sp>
      <p:sp>
        <p:nvSpPr>
          <p:cNvPr id="57" name="Rectangle 56">
            <a:extLst>
              <a:ext uri="{FF2B5EF4-FFF2-40B4-BE49-F238E27FC236}">
                <a16:creationId xmlns:a16="http://schemas.microsoft.com/office/drawing/2014/main" id="{F79FA3CD-88EF-D04F-BD09-998C86933D47}"/>
              </a:ext>
            </a:extLst>
          </p:cNvPr>
          <p:cNvSpPr/>
          <p:nvPr/>
        </p:nvSpPr>
        <p:spPr>
          <a:xfrm>
            <a:off x="10830523" y="17111164"/>
            <a:ext cx="5010808" cy="324587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8" name="Rectangle 57">
            <a:extLst>
              <a:ext uri="{FF2B5EF4-FFF2-40B4-BE49-F238E27FC236}">
                <a16:creationId xmlns:a16="http://schemas.microsoft.com/office/drawing/2014/main" id="{FC188613-2618-1243-BB13-B590E53A0E93}"/>
              </a:ext>
            </a:extLst>
          </p:cNvPr>
          <p:cNvSpPr/>
          <p:nvPr/>
        </p:nvSpPr>
        <p:spPr>
          <a:xfrm>
            <a:off x="16683106" y="17111164"/>
            <a:ext cx="5010808" cy="324587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9" name="Rectangle 58">
            <a:extLst>
              <a:ext uri="{FF2B5EF4-FFF2-40B4-BE49-F238E27FC236}">
                <a16:creationId xmlns:a16="http://schemas.microsoft.com/office/drawing/2014/main" id="{C425861B-9CD0-4449-860C-B5F128908786}"/>
              </a:ext>
            </a:extLst>
          </p:cNvPr>
          <p:cNvSpPr/>
          <p:nvPr/>
        </p:nvSpPr>
        <p:spPr>
          <a:xfrm>
            <a:off x="10830522" y="24695864"/>
            <a:ext cx="16715976" cy="655350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0" name="Rectangle 59">
            <a:extLst>
              <a:ext uri="{FF2B5EF4-FFF2-40B4-BE49-F238E27FC236}">
                <a16:creationId xmlns:a16="http://schemas.microsoft.com/office/drawing/2014/main" id="{C2195CB0-1D14-1541-82A2-8E17A3D0DD7C}"/>
              </a:ext>
            </a:extLst>
          </p:cNvPr>
          <p:cNvSpPr/>
          <p:nvPr/>
        </p:nvSpPr>
        <p:spPr>
          <a:xfrm>
            <a:off x="22535690" y="17111164"/>
            <a:ext cx="5010808" cy="324587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1" name="TextBox 60">
            <a:extLst>
              <a:ext uri="{FF2B5EF4-FFF2-40B4-BE49-F238E27FC236}">
                <a16:creationId xmlns:a16="http://schemas.microsoft.com/office/drawing/2014/main" id="{DA5CE926-EC63-3F4C-A768-59653C1CAA40}"/>
              </a:ext>
            </a:extLst>
          </p:cNvPr>
          <p:cNvSpPr txBox="1"/>
          <p:nvPr/>
        </p:nvSpPr>
        <p:spPr>
          <a:xfrm>
            <a:off x="10830521" y="20690410"/>
            <a:ext cx="16893874" cy="3684342"/>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Imintem quas porro debitis itius, nus id quat animus auda platust et imin perovitasped es ipsus mo maios eume di ut a dolupit, sequam, serio bea natis dolupta simperiae nate molorum eati ulparis magnieniam, to intotatur?</a:t>
            </a:r>
          </a:p>
          <a:p>
            <a:r>
              <a:rPr lang="en-US" sz="2334" dirty="0">
                <a:latin typeface="Arial" panose="020B0604020202020204" pitchFamily="34" charset="0"/>
                <a:cs typeface="Arial" panose="020B0604020202020204" pitchFamily="34" charset="0"/>
              </a:rPr>
              <a:t>Sunto into temperi aturerum et identio nsectatem quo dolorum fuga. Itiatur, quam vendus quodis reria volupienis con posto dolor sam debit experumet odit ut id molorrum que quam fuga. Et volorioraes alit, que plitati onemporro entorio rumendi simenimus mossimus re officit mo officae etur, volorem et optae. Ut ipsam esto temquas dolores sitiandi arum ipicien debisimus doluptatius.</a:t>
            </a:r>
          </a:p>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 oriaeperum iusaeped unt quis et ut abor ame alis utatur as senet a quibus dolutatur sedit aliam apienda versper feriti delia pa dolo quamus arum es endellu pisquia aditatur audam earupid quo quunt odigniscil earum verios nonsequam duciis et</a:t>
            </a:r>
          </a:p>
        </p:txBody>
      </p:sp>
      <p:sp>
        <p:nvSpPr>
          <p:cNvPr id="62" name="Rectangle 61">
            <a:extLst>
              <a:ext uri="{FF2B5EF4-FFF2-40B4-BE49-F238E27FC236}">
                <a16:creationId xmlns:a16="http://schemas.microsoft.com/office/drawing/2014/main" id="{3DC7FBE5-CDD6-F246-ACAC-AB8FD5765D11}"/>
              </a:ext>
            </a:extLst>
          </p:cNvPr>
          <p:cNvSpPr/>
          <p:nvPr/>
        </p:nvSpPr>
        <p:spPr>
          <a:xfrm>
            <a:off x="1543249" y="23490339"/>
            <a:ext cx="7400925" cy="775903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3" name="Rectangle 62">
            <a:extLst>
              <a:ext uri="{FF2B5EF4-FFF2-40B4-BE49-F238E27FC236}">
                <a16:creationId xmlns:a16="http://schemas.microsoft.com/office/drawing/2014/main" id="{968A6B77-3542-D348-A2FE-A4308D829BDB}"/>
              </a:ext>
            </a:extLst>
          </p:cNvPr>
          <p:cNvSpPr/>
          <p:nvPr/>
        </p:nvSpPr>
        <p:spPr>
          <a:xfrm>
            <a:off x="29432844" y="9994108"/>
            <a:ext cx="7428707" cy="6700763"/>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4" name="Rectangle 63">
            <a:extLst>
              <a:ext uri="{FF2B5EF4-FFF2-40B4-BE49-F238E27FC236}">
                <a16:creationId xmlns:a16="http://schemas.microsoft.com/office/drawing/2014/main" id="{32913726-0803-3D40-BF8A-31514A79C6AF}"/>
              </a:ext>
            </a:extLst>
          </p:cNvPr>
          <p:cNvSpPr/>
          <p:nvPr/>
        </p:nvSpPr>
        <p:spPr>
          <a:xfrm>
            <a:off x="10830521" y="9994107"/>
            <a:ext cx="16715976" cy="670076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43" name="TextBox 42">
            <a:extLst>
              <a:ext uri="{FF2B5EF4-FFF2-40B4-BE49-F238E27FC236}">
                <a16:creationId xmlns:a16="http://schemas.microsoft.com/office/drawing/2014/main" id="{BFEC9DC7-0202-9649-84D2-9BE2F88382E7}"/>
              </a:ext>
            </a:extLst>
          </p:cNvPr>
          <p:cNvSpPr txBox="1"/>
          <p:nvPr/>
        </p:nvSpPr>
        <p:spPr>
          <a:xfrm>
            <a:off x="1551002" y="3547095"/>
            <a:ext cx="23955718" cy="1200329"/>
          </a:xfrm>
          <a:prstGeom prst="rect">
            <a:avLst/>
          </a:prstGeom>
          <a:noFill/>
        </p:spPr>
        <p:txBody>
          <a:bodyPr wrap="square" rtlCol="0">
            <a:spAutoFit/>
          </a:bodyPr>
          <a:lstStyle/>
          <a:p>
            <a:r>
              <a:rPr lang="en-US" sz="7200" b="1" dirty="0">
                <a:solidFill>
                  <a:srgbClr val="4A2366"/>
                </a:solidFill>
                <a:latin typeface="Arial" panose="020B0604020202020204" pitchFamily="34" charset="0"/>
                <a:cs typeface="Arial" panose="020B0604020202020204" pitchFamily="34" charset="0"/>
              </a:rPr>
              <a:t>Title of Research Project (simple, no jargon)</a:t>
            </a:r>
            <a:endParaRPr lang="en-US" sz="7200" b="1" dirty="0">
              <a:solidFill>
                <a:srgbClr val="BF5700"/>
              </a:solidFill>
              <a:latin typeface="Arial" panose="020B0604020202020204" pitchFamily="34" charset="0"/>
              <a:cs typeface="Arial" panose="020B0604020202020204" pitchFamily="34" charset="0"/>
            </a:endParaRPr>
          </a:p>
        </p:txBody>
      </p:sp>
      <p:sp>
        <p:nvSpPr>
          <p:cNvPr id="45" name="TextBox 44">
            <a:extLst>
              <a:ext uri="{FF2B5EF4-FFF2-40B4-BE49-F238E27FC236}">
                <a16:creationId xmlns:a16="http://schemas.microsoft.com/office/drawing/2014/main" id="{23445D08-883A-204E-ACCB-1E05A367E83F}"/>
              </a:ext>
            </a:extLst>
          </p:cNvPr>
          <p:cNvSpPr txBox="1"/>
          <p:nvPr/>
        </p:nvSpPr>
        <p:spPr>
          <a:xfrm>
            <a:off x="1551003" y="5767264"/>
            <a:ext cx="22852047" cy="1569660"/>
          </a:xfrm>
          <a:prstGeom prst="rect">
            <a:avLst/>
          </a:prstGeom>
          <a:noFill/>
        </p:spPr>
        <p:txBody>
          <a:bodyPr wrap="square" rtlCol="0">
            <a:spAutoFit/>
          </a:bodyPr>
          <a:lstStyle/>
          <a:p>
            <a:r>
              <a:rPr lang="en-US" sz="3200" dirty="0">
                <a:latin typeface="Arial" panose="020B0604020202020204" pitchFamily="34" charset="0"/>
                <a:cs typeface="Arial" panose="020B0604020202020204" pitchFamily="34" charset="0"/>
              </a:rPr>
              <a:t>[AUTHORS LINE] First Name Last Name</a:t>
            </a:r>
            <a:r>
              <a:rPr lang="en-US" sz="3200" baseline="30000" dirty="0">
                <a:latin typeface="Arial" panose="020B0604020202020204" pitchFamily="34" charset="0"/>
                <a:cs typeface="Arial" panose="020B0604020202020204" pitchFamily="34" charset="0"/>
              </a:rPr>
              <a:t>1</a:t>
            </a:r>
            <a:r>
              <a:rPr lang="en-US" sz="3200" dirty="0">
                <a:latin typeface="Arial" panose="020B0604020202020204" pitchFamily="34" charset="0"/>
                <a:cs typeface="Arial" panose="020B0604020202020204" pitchFamily="34" charset="0"/>
              </a:rPr>
              <a:t>, First Name Last Name</a:t>
            </a:r>
            <a:r>
              <a:rPr lang="en-US" sz="3200" baseline="30000" dirty="0">
                <a:latin typeface="Arial" panose="020B0604020202020204" pitchFamily="34" charset="0"/>
                <a:cs typeface="Arial" panose="020B0604020202020204" pitchFamily="34" charset="0"/>
              </a:rPr>
              <a:t>2</a:t>
            </a:r>
            <a:r>
              <a:rPr lang="en-US" sz="3200" dirty="0">
                <a:latin typeface="Arial" panose="020B0604020202020204" pitchFamily="34" charset="0"/>
                <a:cs typeface="Arial" panose="020B0604020202020204" pitchFamily="34" charset="0"/>
              </a:rPr>
              <a:t>, First Name Last Name</a:t>
            </a:r>
            <a:r>
              <a:rPr lang="en-US" sz="3200" baseline="30000" dirty="0">
                <a:latin typeface="Arial" panose="020B0604020202020204" pitchFamily="34" charset="0"/>
                <a:cs typeface="Arial" panose="020B0604020202020204" pitchFamily="34" charset="0"/>
              </a:rPr>
              <a:t>3</a:t>
            </a:r>
            <a:br>
              <a:rPr lang="en-US" sz="3200" dirty="0">
                <a:latin typeface="Arial" panose="020B0604020202020204" pitchFamily="34" charset="0"/>
                <a:cs typeface="Arial" panose="020B0604020202020204" pitchFamily="34" charset="0"/>
              </a:rPr>
            </a:br>
            <a:r>
              <a:rPr lang="en-US" sz="3200" dirty="0">
                <a:latin typeface="Arial" panose="020B0604020202020204" pitchFamily="34" charset="0"/>
                <a:cs typeface="Arial" panose="020B0604020202020204" pitchFamily="34" charset="0"/>
              </a:rPr>
              <a:t>[DEPT./SCHOOL LINE] </a:t>
            </a:r>
            <a:r>
              <a:rPr lang="en-US" sz="3200" baseline="30000" dirty="0">
                <a:latin typeface="Arial" panose="020B0604020202020204" pitchFamily="34" charset="0"/>
                <a:cs typeface="Arial" panose="020B0604020202020204" pitchFamily="34" charset="0"/>
              </a:rPr>
              <a:t>1</a:t>
            </a:r>
            <a:r>
              <a:rPr lang="en-US" sz="3200" dirty="0">
                <a:latin typeface="Arial" panose="020B0604020202020204" pitchFamily="34" charset="0"/>
                <a:cs typeface="Arial" panose="020B0604020202020204" pitchFamily="34" charset="0"/>
              </a:rPr>
              <a:t>Department of Integrative Biology, </a:t>
            </a:r>
            <a:r>
              <a:rPr lang="en-US" sz="3200" baseline="30000" dirty="0">
                <a:latin typeface="Arial" panose="020B0604020202020204" pitchFamily="34" charset="0"/>
                <a:cs typeface="Arial" panose="020B0604020202020204" pitchFamily="34" charset="0"/>
              </a:rPr>
              <a:t>2</a:t>
            </a:r>
            <a:r>
              <a:rPr lang="en-US" sz="3200" dirty="0">
                <a:latin typeface="Arial" panose="020B0604020202020204" pitchFamily="34" charset="0"/>
                <a:cs typeface="Arial" panose="020B0604020202020204" pitchFamily="34" charset="0"/>
              </a:rPr>
              <a:t>Department of Chemistry, College of Natural Sciences, Weber State University</a:t>
            </a:r>
          </a:p>
        </p:txBody>
      </p:sp>
      <p:sp>
        <p:nvSpPr>
          <p:cNvPr id="47" name="Rectangle 46">
            <a:extLst>
              <a:ext uri="{FF2B5EF4-FFF2-40B4-BE49-F238E27FC236}">
                <a16:creationId xmlns:a16="http://schemas.microsoft.com/office/drawing/2014/main" id="{9C996BDF-D8F0-0543-96F4-9B28B01345E0}"/>
              </a:ext>
            </a:extLst>
          </p:cNvPr>
          <p:cNvSpPr/>
          <p:nvPr/>
        </p:nvSpPr>
        <p:spPr>
          <a:xfrm>
            <a:off x="25946299" y="5249649"/>
            <a:ext cx="7669013" cy="190889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sp>
        <p:nvSpPr>
          <p:cNvPr id="51" name="Oval 50">
            <a:extLst>
              <a:ext uri="{FF2B5EF4-FFF2-40B4-BE49-F238E27FC236}">
                <a16:creationId xmlns:a16="http://schemas.microsoft.com/office/drawing/2014/main" id="{5353CA34-F2CB-2841-92A2-02682BABDD73}"/>
              </a:ext>
            </a:extLst>
          </p:cNvPr>
          <p:cNvSpPr/>
          <p:nvPr/>
        </p:nvSpPr>
        <p:spPr>
          <a:xfrm>
            <a:off x="34054892" y="5249648"/>
            <a:ext cx="2806660" cy="1882752"/>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spTree>
    <p:extLst>
      <p:ext uri="{BB962C8B-B14F-4D97-AF65-F5344CB8AC3E}">
        <p14:creationId xmlns:p14="http://schemas.microsoft.com/office/powerpoint/2010/main" val="117351375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Picture 44">
            <a:extLst>
              <a:ext uri="{FF2B5EF4-FFF2-40B4-BE49-F238E27FC236}">
                <a16:creationId xmlns:a16="http://schemas.microsoft.com/office/drawing/2014/main" id="{F961552D-DB43-4F53-8EC5-180CD7A19F7B}"/>
              </a:ext>
            </a:extLst>
          </p:cNvPr>
          <p:cNvPicPr>
            <a:picLocks noChangeAspect="1"/>
          </p:cNvPicPr>
          <p:nvPr/>
        </p:nvPicPr>
        <p:blipFill>
          <a:blip r:embed="rId2"/>
          <a:stretch>
            <a:fillRect/>
          </a:stretch>
        </p:blipFill>
        <p:spPr>
          <a:xfrm>
            <a:off x="25946298" y="3192907"/>
            <a:ext cx="9394750" cy="1896020"/>
          </a:xfrm>
          <a:prstGeom prst="rect">
            <a:avLst/>
          </a:prstGeom>
        </p:spPr>
      </p:pic>
      <p:sp>
        <p:nvSpPr>
          <p:cNvPr id="29" name="Rounded Rectangle 28">
            <a:extLst>
              <a:ext uri="{FF2B5EF4-FFF2-40B4-BE49-F238E27FC236}">
                <a16:creationId xmlns:a16="http://schemas.microsoft.com/office/drawing/2014/main" id="{82A376D1-ABE3-AC49-9A0F-F6C01455609D}"/>
              </a:ext>
            </a:extLst>
          </p:cNvPr>
          <p:cNvSpPr/>
          <p:nvPr/>
        </p:nvSpPr>
        <p:spPr>
          <a:xfrm>
            <a:off x="1029296" y="8458201"/>
            <a:ext cx="8428831" cy="18350861"/>
          </a:xfrm>
          <a:prstGeom prst="roundRect">
            <a:avLst>
              <a:gd name="adj" fmla="val 6117"/>
            </a:avLst>
          </a:prstGeom>
          <a:solidFill>
            <a:schemeClr val="accent3">
              <a:lumMod val="20000"/>
              <a:lumOff val="80000"/>
            </a:scheme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1" name="Rounded Rectangle 30">
            <a:extLst>
              <a:ext uri="{FF2B5EF4-FFF2-40B4-BE49-F238E27FC236}">
                <a16:creationId xmlns:a16="http://schemas.microsoft.com/office/drawing/2014/main" id="{A1DE9566-7971-0842-853A-DE74406291AB}"/>
              </a:ext>
            </a:extLst>
          </p:cNvPr>
          <p:cNvSpPr/>
          <p:nvPr/>
        </p:nvSpPr>
        <p:spPr>
          <a:xfrm>
            <a:off x="1029294" y="27229115"/>
            <a:ext cx="8428831" cy="4691061"/>
          </a:xfrm>
          <a:prstGeom prst="roundRect">
            <a:avLst>
              <a:gd name="adj" fmla="val 10857"/>
            </a:avLst>
          </a:prstGeom>
          <a:solidFill>
            <a:schemeClr val="accent3">
              <a:lumMod val="20000"/>
              <a:lumOff val="80000"/>
            </a:scheme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3" name="Rounded Rectangle 32">
            <a:extLst>
              <a:ext uri="{FF2B5EF4-FFF2-40B4-BE49-F238E27FC236}">
                <a16:creationId xmlns:a16="http://schemas.microsoft.com/office/drawing/2014/main" id="{67746259-ED08-D544-A85A-971F14A37476}"/>
              </a:ext>
            </a:extLst>
          </p:cNvPr>
          <p:cNvSpPr/>
          <p:nvPr/>
        </p:nvSpPr>
        <p:spPr>
          <a:xfrm>
            <a:off x="10315177" y="8458202"/>
            <a:ext cx="17741777" cy="7333982"/>
          </a:xfrm>
          <a:prstGeom prst="roundRect">
            <a:avLst>
              <a:gd name="adj" fmla="val 10006"/>
            </a:avLst>
          </a:prstGeom>
          <a:solidFill>
            <a:schemeClr val="accent3">
              <a:lumMod val="20000"/>
              <a:lumOff val="80000"/>
            </a:scheme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5" name="Rounded Rectangle 34">
            <a:extLst>
              <a:ext uri="{FF2B5EF4-FFF2-40B4-BE49-F238E27FC236}">
                <a16:creationId xmlns:a16="http://schemas.microsoft.com/office/drawing/2014/main" id="{F26E6A80-1468-1C4F-A989-00B779C5FFD7}"/>
              </a:ext>
            </a:extLst>
          </p:cNvPr>
          <p:cNvSpPr/>
          <p:nvPr/>
        </p:nvSpPr>
        <p:spPr>
          <a:xfrm>
            <a:off x="10315176" y="16299176"/>
            <a:ext cx="8470504" cy="15621000"/>
          </a:xfrm>
          <a:prstGeom prst="roundRect">
            <a:avLst>
              <a:gd name="adj" fmla="val 5912"/>
            </a:avLst>
          </a:prstGeom>
          <a:solidFill>
            <a:schemeClr val="accent3">
              <a:lumMod val="20000"/>
              <a:lumOff val="80000"/>
            </a:scheme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7" name="Rounded Rectangle 36">
            <a:extLst>
              <a:ext uri="{FF2B5EF4-FFF2-40B4-BE49-F238E27FC236}">
                <a16:creationId xmlns:a16="http://schemas.microsoft.com/office/drawing/2014/main" id="{219FC474-1D79-EF48-ABD8-8EABA72FFED7}"/>
              </a:ext>
            </a:extLst>
          </p:cNvPr>
          <p:cNvSpPr/>
          <p:nvPr/>
        </p:nvSpPr>
        <p:spPr>
          <a:xfrm>
            <a:off x="19631023" y="16299176"/>
            <a:ext cx="8429427" cy="15621000"/>
          </a:xfrm>
          <a:prstGeom prst="roundRect">
            <a:avLst>
              <a:gd name="adj" fmla="val 6325"/>
            </a:avLst>
          </a:prstGeom>
          <a:solidFill>
            <a:schemeClr val="accent3">
              <a:lumMod val="20000"/>
              <a:lumOff val="80000"/>
            </a:scheme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9" name="Rounded Rectangle 38">
            <a:extLst>
              <a:ext uri="{FF2B5EF4-FFF2-40B4-BE49-F238E27FC236}">
                <a16:creationId xmlns:a16="http://schemas.microsoft.com/office/drawing/2014/main" id="{4F96B770-9114-8C4B-81EE-AEE4851F7F70}"/>
              </a:ext>
            </a:extLst>
          </p:cNvPr>
          <p:cNvSpPr/>
          <p:nvPr/>
        </p:nvSpPr>
        <p:spPr>
          <a:xfrm>
            <a:off x="28917503" y="8458200"/>
            <a:ext cx="8458003" cy="13146963"/>
          </a:xfrm>
          <a:prstGeom prst="roundRect">
            <a:avLst>
              <a:gd name="adj" fmla="val 6328"/>
            </a:avLst>
          </a:prstGeom>
          <a:solidFill>
            <a:schemeClr val="accent3">
              <a:lumMod val="20000"/>
              <a:lumOff val="80000"/>
            </a:scheme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41" name="Rounded Rectangle 40">
            <a:extLst>
              <a:ext uri="{FF2B5EF4-FFF2-40B4-BE49-F238E27FC236}">
                <a16:creationId xmlns:a16="http://schemas.microsoft.com/office/drawing/2014/main" id="{59EC1AFA-C500-264C-9367-620673D989C7}"/>
              </a:ext>
            </a:extLst>
          </p:cNvPr>
          <p:cNvSpPr/>
          <p:nvPr/>
        </p:nvSpPr>
        <p:spPr>
          <a:xfrm>
            <a:off x="28917503" y="22039394"/>
            <a:ext cx="8458003" cy="4323291"/>
          </a:xfrm>
          <a:prstGeom prst="roundRect">
            <a:avLst>
              <a:gd name="adj" fmla="val 11136"/>
            </a:avLst>
          </a:prstGeom>
          <a:solidFill>
            <a:schemeClr val="accent3">
              <a:lumMod val="20000"/>
              <a:lumOff val="80000"/>
            </a:scheme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43" name="Rounded Rectangle 42">
            <a:extLst>
              <a:ext uri="{FF2B5EF4-FFF2-40B4-BE49-F238E27FC236}">
                <a16:creationId xmlns:a16="http://schemas.microsoft.com/office/drawing/2014/main" id="{DC94D4D0-1A70-4F44-B755-4CAFFC3CE3B1}"/>
              </a:ext>
            </a:extLst>
          </p:cNvPr>
          <p:cNvSpPr/>
          <p:nvPr/>
        </p:nvSpPr>
        <p:spPr>
          <a:xfrm>
            <a:off x="28917503" y="26825706"/>
            <a:ext cx="8458003" cy="5167311"/>
          </a:xfrm>
          <a:prstGeom prst="roundRect">
            <a:avLst>
              <a:gd name="adj" fmla="val 10224"/>
            </a:avLst>
          </a:prstGeom>
          <a:solidFill>
            <a:schemeClr val="accent3">
              <a:lumMod val="20000"/>
              <a:lumOff val="80000"/>
            </a:scheme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22" name="TextBox 21">
            <a:extLst>
              <a:ext uri="{FF2B5EF4-FFF2-40B4-BE49-F238E27FC236}">
                <a16:creationId xmlns:a16="http://schemas.microsoft.com/office/drawing/2014/main" id="{FB2FA725-0E4F-6742-8A91-62AB532AA724}"/>
              </a:ext>
            </a:extLst>
          </p:cNvPr>
          <p:cNvSpPr txBox="1"/>
          <p:nvPr/>
        </p:nvSpPr>
        <p:spPr>
          <a:xfrm>
            <a:off x="29432845" y="23453591"/>
            <a:ext cx="7579188" cy="2606739"/>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t>
            </a:r>
          </a:p>
        </p:txBody>
      </p:sp>
      <p:sp>
        <p:nvSpPr>
          <p:cNvPr id="25" name="TextBox 24">
            <a:extLst>
              <a:ext uri="{FF2B5EF4-FFF2-40B4-BE49-F238E27FC236}">
                <a16:creationId xmlns:a16="http://schemas.microsoft.com/office/drawing/2014/main" id="{6CCC9FD2-2D31-614C-9866-71CB153F7003}"/>
              </a:ext>
            </a:extLst>
          </p:cNvPr>
          <p:cNvSpPr txBox="1"/>
          <p:nvPr/>
        </p:nvSpPr>
        <p:spPr>
          <a:xfrm>
            <a:off x="29432845" y="28231966"/>
            <a:ext cx="7579188" cy="2965940"/>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 voles int odic tem nis dolorrum</a:t>
            </a:r>
          </a:p>
        </p:txBody>
      </p:sp>
      <p:sp>
        <p:nvSpPr>
          <p:cNvPr id="30" name="TextBox 29">
            <a:extLst>
              <a:ext uri="{FF2B5EF4-FFF2-40B4-BE49-F238E27FC236}">
                <a16:creationId xmlns:a16="http://schemas.microsoft.com/office/drawing/2014/main" id="{9375E96C-7B58-FD4E-972D-71A9A4A81893}"/>
              </a:ext>
            </a:extLst>
          </p:cNvPr>
          <p:cNvSpPr txBox="1"/>
          <p:nvPr/>
        </p:nvSpPr>
        <p:spPr>
          <a:xfrm>
            <a:off x="1543250" y="8664636"/>
            <a:ext cx="7685683" cy="765594"/>
          </a:xfrm>
          <a:prstGeom prst="rect">
            <a:avLst/>
          </a:prstGeom>
          <a:noFill/>
        </p:spPr>
        <p:txBody>
          <a:bodyPr wrap="square" rtlCol="0">
            <a:spAutoFit/>
          </a:bodyPr>
          <a:lstStyle/>
          <a:p>
            <a:r>
              <a:rPr lang="en-US" sz="4375" b="1" dirty="0">
                <a:latin typeface="Arial" panose="020B0604020202020204" pitchFamily="34" charset="0"/>
                <a:cs typeface="Arial" panose="020B0604020202020204" pitchFamily="34" charset="0"/>
              </a:rPr>
              <a:t>Introduction</a:t>
            </a:r>
          </a:p>
        </p:txBody>
      </p:sp>
      <p:sp>
        <p:nvSpPr>
          <p:cNvPr id="32" name="TextBox 31">
            <a:extLst>
              <a:ext uri="{FF2B5EF4-FFF2-40B4-BE49-F238E27FC236}">
                <a16:creationId xmlns:a16="http://schemas.microsoft.com/office/drawing/2014/main" id="{7BF4A075-105D-984B-94C5-39A128B27A95}"/>
              </a:ext>
            </a:extLst>
          </p:cNvPr>
          <p:cNvSpPr txBox="1"/>
          <p:nvPr/>
        </p:nvSpPr>
        <p:spPr>
          <a:xfrm>
            <a:off x="1543248" y="27435550"/>
            <a:ext cx="7685683" cy="765594"/>
          </a:xfrm>
          <a:prstGeom prst="rect">
            <a:avLst/>
          </a:prstGeom>
          <a:noFill/>
        </p:spPr>
        <p:txBody>
          <a:bodyPr wrap="square" rtlCol="0">
            <a:spAutoFit/>
          </a:bodyPr>
          <a:lstStyle/>
          <a:p>
            <a:r>
              <a:rPr lang="en-US" sz="4375" b="1" dirty="0">
                <a:latin typeface="Arial" panose="020B0604020202020204" pitchFamily="34" charset="0"/>
                <a:cs typeface="Arial" panose="020B0604020202020204" pitchFamily="34" charset="0"/>
              </a:rPr>
              <a:t>Research Goal</a:t>
            </a:r>
          </a:p>
        </p:txBody>
      </p:sp>
      <p:sp>
        <p:nvSpPr>
          <p:cNvPr id="34" name="TextBox 33">
            <a:extLst>
              <a:ext uri="{FF2B5EF4-FFF2-40B4-BE49-F238E27FC236}">
                <a16:creationId xmlns:a16="http://schemas.microsoft.com/office/drawing/2014/main" id="{9DBA06A1-C0E8-354D-8494-CF6D551CA90B}"/>
              </a:ext>
            </a:extLst>
          </p:cNvPr>
          <p:cNvSpPr txBox="1"/>
          <p:nvPr/>
        </p:nvSpPr>
        <p:spPr>
          <a:xfrm>
            <a:off x="10830521" y="8664636"/>
            <a:ext cx="7423349" cy="765594"/>
          </a:xfrm>
          <a:prstGeom prst="rect">
            <a:avLst/>
          </a:prstGeom>
          <a:noFill/>
        </p:spPr>
        <p:txBody>
          <a:bodyPr wrap="square" rtlCol="0">
            <a:spAutoFit/>
          </a:bodyPr>
          <a:lstStyle/>
          <a:p>
            <a:r>
              <a:rPr lang="en-US" sz="4375" b="1" dirty="0">
                <a:latin typeface="Arial" panose="020B0604020202020204" pitchFamily="34" charset="0"/>
                <a:cs typeface="Arial" panose="020B0604020202020204" pitchFamily="34" charset="0"/>
              </a:rPr>
              <a:t>Methods</a:t>
            </a:r>
          </a:p>
        </p:txBody>
      </p:sp>
      <p:sp>
        <p:nvSpPr>
          <p:cNvPr id="36" name="TextBox 35">
            <a:extLst>
              <a:ext uri="{FF2B5EF4-FFF2-40B4-BE49-F238E27FC236}">
                <a16:creationId xmlns:a16="http://schemas.microsoft.com/office/drawing/2014/main" id="{7597AB99-2E8A-C449-AB41-FBD59A85CEAE}"/>
              </a:ext>
            </a:extLst>
          </p:cNvPr>
          <p:cNvSpPr txBox="1"/>
          <p:nvPr/>
        </p:nvSpPr>
        <p:spPr>
          <a:xfrm>
            <a:off x="10830519" y="16505611"/>
            <a:ext cx="7423349" cy="765594"/>
          </a:xfrm>
          <a:prstGeom prst="rect">
            <a:avLst/>
          </a:prstGeom>
          <a:noFill/>
        </p:spPr>
        <p:txBody>
          <a:bodyPr wrap="square" rtlCol="0">
            <a:spAutoFit/>
          </a:bodyPr>
          <a:lstStyle/>
          <a:p>
            <a:r>
              <a:rPr lang="en-US" sz="4375" b="1" dirty="0">
                <a:latin typeface="Arial" panose="020B0604020202020204" pitchFamily="34" charset="0"/>
                <a:cs typeface="Arial" panose="020B0604020202020204" pitchFamily="34" charset="0"/>
              </a:rPr>
              <a:t>Figures</a:t>
            </a:r>
          </a:p>
        </p:txBody>
      </p:sp>
      <p:sp>
        <p:nvSpPr>
          <p:cNvPr id="38" name="TextBox 37">
            <a:extLst>
              <a:ext uri="{FF2B5EF4-FFF2-40B4-BE49-F238E27FC236}">
                <a16:creationId xmlns:a16="http://schemas.microsoft.com/office/drawing/2014/main" id="{E4DE57B8-2814-6A4B-B0A9-826F7041EFB0}"/>
              </a:ext>
            </a:extLst>
          </p:cNvPr>
          <p:cNvSpPr txBox="1"/>
          <p:nvPr/>
        </p:nvSpPr>
        <p:spPr>
          <a:xfrm>
            <a:off x="20154898" y="16505611"/>
            <a:ext cx="7171532" cy="765594"/>
          </a:xfrm>
          <a:prstGeom prst="rect">
            <a:avLst/>
          </a:prstGeom>
          <a:noFill/>
        </p:spPr>
        <p:txBody>
          <a:bodyPr wrap="square" rtlCol="0">
            <a:spAutoFit/>
          </a:bodyPr>
          <a:lstStyle/>
          <a:p>
            <a:r>
              <a:rPr lang="en-US" sz="4375" b="1" dirty="0">
                <a:latin typeface="Arial" panose="020B0604020202020204" pitchFamily="34" charset="0"/>
                <a:cs typeface="Arial" panose="020B0604020202020204" pitchFamily="34" charset="0"/>
              </a:rPr>
              <a:t>Results</a:t>
            </a:r>
          </a:p>
        </p:txBody>
      </p:sp>
      <p:sp>
        <p:nvSpPr>
          <p:cNvPr id="40" name="TextBox 39">
            <a:extLst>
              <a:ext uri="{FF2B5EF4-FFF2-40B4-BE49-F238E27FC236}">
                <a16:creationId xmlns:a16="http://schemas.microsoft.com/office/drawing/2014/main" id="{5C965D9B-9D02-544C-BC10-4B92AAAEE432}"/>
              </a:ext>
            </a:extLst>
          </p:cNvPr>
          <p:cNvSpPr txBox="1"/>
          <p:nvPr/>
        </p:nvSpPr>
        <p:spPr>
          <a:xfrm>
            <a:off x="29432845" y="8664636"/>
            <a:ext cx="6918525" cy="765594"/>
          </a:xfrm>
          <a:prstGeom prst="rect">
            <a:avLst/>
          </a:prstGeom>
          <a:noFill/>
        </p:spPr>
        <p:txBody>
          <a:bodyPr wrap="square" rtlCol="0">
            <a:spAutoFit/>
          </a:bodyPr>
          <a:lstStyle/>
          <a:p>
            <a:r>
              <a:rPr lang="en-US" sz="4375" b="1" dirty="0">
                <a:latin typeface="Arial" panose="020B0604020202020204" pitchFamily="34" charset="0"/>
                <a:cs typeface="Arial" panose="020B0604020202020204" pitchFamily="34" charset="0"/>
              </a:rPr>
              <a:t>Conclusion</a:t>
            </a:r>
          </a:p>
        </p:txBody>
      </p:sp>
      <p:sp>
        <p:nvSpPr>
          <p:cNvPr id="42" name="TextBox 41">
            <a:extLst>
              <a:ext uri="{FF2B5EF4-FFF2-40B4-BE49-F238E27FC236}">
                <a16:creationId xmlns:a16="http://schemas.microsoft.com/office/drawing/2014/main" id="{5900A203-626C-C349-B614-98A94635BFF0}"/>
              </a:ext>
            </a:extLst>
          </p:cNvPr>
          <p:cNvSpPr txBox="1"/>
          <p:nvPr/>
        </p:nvSpPr>
        <p:spPr>
          <a:xfrm>
            <a:off x="29432845" y="22245829"/>
            <a:ext cx="6918525" cy="765594"/>
          </a:xfrm>
          <a:prstGeom prst="rect">
            <a:avLst/>
          </a:prstGeom>
          <a:noFill/>
        </p:spPr>
        <p:txBody>
          <a:bodyPr wrap="square" rtlCol="0">
            <a:spAutoFit/>
          </a:bodyPr>
          <a:lstStyle/>
          <a:p>
            <a:r>
              <a:rPr lang="en-US" sz="4375" b="1" dirty="0">
                <a:latin typeface="Arial" panose="020B0604020202020204" pitchFamily="34" charset="0"/>
                <a:cs typeface="Arial" panose="020B0604020202020204" pitchFamily="34" charset="0"/>
              </a:rPr>
              <a:t>Acknowledgments</a:t>
            </a:r>
          </a:p>
        </p:txBody>
      </p:sp>
      <p:sp>
        <p:nvSpPr>
          <p:cNvPr id="44" name="TextBox 43">
            <a:extLst>
              <a:ext uri="{FF2B5EF4-FFF2-40B4-BE49-F238E27FC236}">
                <a16:creationId xmlns:a16="http://schemas.microsoft.com/office/drawing/2014/main" id="{F27E451E-3BB2-1245-8E12-679E8CFB2E62}"/>
              </a:ext>
            </a:extLst>
          </p:cNvPr>
          <p:cNvSpPr txBox="1"/>
          <p:nvPr/>
        </p:nvSpPr>
        <p:spPr>
          <a:xfrm>
            <a:off x="29432845" y="27032142"/>
            <a:ext cx="6918525" cy="765594"/>
          </a:xfrm>
          <a:prstGeom prst="rect">
            <a:avLst/>
          </a:prstGeom>
          <a:noFill/>
        </p:spPr>
        <p:txBody>
          <a:bodyPr wrap="square" rtlCol="0">
            <a:spAutoFit/>
          </a:bodyPr>
          <a:lstStyle/>
          <a:p>
            <a:r>
              <a:rPr lang="en-US" sz="4375" b="1" dirty="0">
                <a:latin typeface="Arial" panose="020B0604020202020204" pitchFamily="34" charset="0"/>
                <a:cs typeface="Arial" panose="020B0604020202020204" pitchFamily="34" charset="0"/>
              </a:rPr>
              <a:t>References</a:t>
            </a:r>
          </a:p>
        </p:txBody>
      </p:sp>
      <p:sp>
        <p:nvSpPr>
          <p:cNvPr id="48" name="Rounded Rectangle 47">
            <a:extLst>
              <a:ext uri="{FF2B5EF4-FFF2-40B4-BE49-F238E27FC236}">
                <a16:creationId xmlns:a16="http://schemas.microsoft.com/office/drawing/2014/main" id="{3B663ED6-D45C-B44B-B6F1-EC490DC689A2}"/>
              </a:ext>
            </a:extLst>
          </p:cNvPr>
          <p:cNvSpPr/>
          <p:nvPr/>
        </p:nvSpPr>
        <p:spPr>
          <a:xfrm>
            <a:off x="1029296" y="3457575"/>
            <a:ext cx="36346209" cy="4000500"/>
          </a:xfrm>
          <a:prstGeom prst="roundRect">
            <a:avLst>
              <a:gd name="adj" fmla="val 11667"/>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57" name="TextBox 56">
            <a:extLst>
              <a:ext uri="{FF2B5EF4-FFF2-40B4-BE49-F238E27FC236}">
                <a16:creationId xmlns:a16="http://schemas.microsoft.com/office/drawing/2014/main" id="{8ACBD954-3E3A-2548-8522-57D9BEB30374}"/>
              </a:ext>
            </a:extLst>
          </p:cNvPr>
          <p:cNvSpPr txBox="1"/>
          <p:nvPr/>
        </p:nvSpPr>
        <p:spPr>
          <a:xfrm>
            <a:off x="1551001" y="9815514"/>
            <a:ext cx="7531675" cy="7635552"/>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Imintem quas porro debitis itius, nus id quat animus auda platust et imin perovitasped es ipsus mo maios eume di ut a dolupit, sequam, serio bea natis dolupta simperiae nate molorum eati ulparis magnieniam, to intotatur?</a:t>
            </a:r>
          </a:p>
          <a:p>
            <a:r>
              <a:rPr lang="en-US" sz="2334" dirty="0">
                <a:latin typeface="Arial" panose="020B0604020202020204" pitchFamily="34" charset="0"/>
                <a:cs typeface="Arial" panose="020B0604020202020204" pitchFamily="34" charset="0"/>
              </a:rPr>
              <a:t>Sunto into temperi aturerum et identio nsectatem quo dolorum fuga. Itiatur, quam vendus quodis reria volupienis con posto dolor sam debit experumet odit ut id molorrum que quam fuga. Et volorioraes alit, que plitati onemporro entorio rumendi simenimus mossimus re officit mo officae etur, volorem et optae. Ut ipsam esto temquas dolores sitiandi arum ipicien debisimus doluptatius.</a:t>
            </a:r>
          </a:p>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a:t>
            </a:r>
          </a:p>
          <a:p>
            <a:r>
              <a:rPr lang="en-US" sz="2334" dirty="0">
                <a:latin typeface="Arial" panose="020B0604020202020204" pitchFamily="34" charset="0"/>
                <a:cs typeface="Arial" panose="020B0604020202020204" pitchFamily="34" charset="0"/>
              </a:rPr>
              <a:t>Imintem quas porro debitis itius, nus id quat animus auda platust et imin perovitasped es ipsus mo maios eume di ut a dolupit, sequam, serio bea natis dolupta simperiae nate molorum eati ulparis magnieniam, to intotatur?</a:t>
            </a:r>
          </a:p>
        </p:txBody>
      </p:sp>
      <p:sp>
        <p:nvSpPr>
          <p:cNvPr id="58" name="TextBox 57">
            <a:extLst>
              <a:ext uri="{FF2B5EF4-FFF2-40B4-BE49-F238E27FC236}">
                <a16:creationId xmlns:a16="http://schemas.microsoft.com/office/drawing/2014/main" id="{8A87F363-FC9B-9947-A062-A99F3A1E44D0}"/>
              </a:ext>
            </a:extLst>
          </p:cNvPr>
          <p:cNvSpPr txBox="1"/>
          <p:nvPr/>
        </p:nvSpPr>
        <p:spPr>
          <a:xfrm>
            <a:off x="1551000" y="28621197"/>
            <a:ext cx="7531675" cy="2965940"/>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Ugiatempore evenis rae doluptatum fugiam earchitiam dit, tempe susdam qui asimin et quissequam la ni ipsunt.</a:t>
            </a:r>
          </a:p>
          <a:p>
            <a:r>
              <a:rPr lang="en-US" sz="2334" dirty="0">
                <a:latin typeface="Arial" panose="020B0604020202020204" pitchFamily="34" charset="0"/>
                <a:cs typeface="Arial" panose="020B0604020202020204" pitchFamily="34" charset="0"/>
              </a:rPr>
              <a:t>Ditat que voluptat. Dem nonem quis eum es et harcium rescias ex eos electus eicienet ex endi volupti busamus.</a:t>
            </a:r>
          </a:p>
          <a:p>
            <a:r>
              <a:rPr lang="en-US" sz="2334" dirty="0">
                <a:latin typeface="Arial" panose="020B0604020202020204" pitchFamily="34" charset="0"/>
                <a:cs typeface="Arial" panose="020B0604020202020204" pitchFamily="34" charset="0"/>
              </a:rPr>
              <a:t>Ugiatempore evenis rae doluptatum fugiam earchitiam dit, tempe</a:t>
            </a:r>
          </a:p>
        </p:txBody>
      </p:sp>
      <p:sp>
        <p:nvSpPr>
          <p:cNvPr id="59" name="TextBox 58">
            <a:extLst>
              <a:ext uri="{FF2B5EF4-FFF2-40B4-BE49-F238E27FC236}">
                <a16:creationId xmlns:a16="http://schemas.microsoft.com/office/drawing/2014/main" id="{EFAEA4CA-FCEF-BD40-A3CB-8EB9A62E728A}"/>
              </a:ext>
            </a:extLst>
          </p:cNvPr>
          <p:cNvSpPr txBox="1"/>
          <p:nvPr/>
        </p:nvSpPr>
        <p:spPr>
          <a:xfrm>
            <a:off x="29432846" y="18637544"/>
            <a:ext cx="7632252" cy="2606739"/>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a:t>
            </a:r>
          </a:p>
        </p:txBody>
      </p:sp>
      <p:sp>
        <p:nvSpPr>
          <p:cNvPr id="60" name="TextBox 59">
            <a:extLst>
              <a:ext uri="{FF2B5EF4-FFF2-40B4-BE49-F238E27FC236}">
                <a16:creationId xmlns:a16="http://schemas.microsoft.com/office/drawing/2014/main" id="{DEC24705-47FB-A84E-A166-19BA0B595B5A}"/>
              </a:ext>
            </a:extLst>
          </p:cNvPr>
          <p:cNvSpPr txBox="1"/>
          <p:nvPr/>
        </p:nvSpPr>
        <p:spPr>
          <a:xfrm>
            <a:off x="10830519" y="17702583"/>
            <a:ext cx="7534566" cy="2606739"/>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Ga. Oviduntusam exerum fugitat quae el exersperum qui corum sam sitas que officiat am el inust dunt mint ut vel il mintis es vel maxim dolupiet, aut quatur aborem quiae explitatur sum venihit quo con cusda volorum quia qui conessunt vel etur? Quis nullitae porunto mod maiorio ex es dolupis eum solupta spellande moluptionem consequae volum audanto tatiae</a:t>
            </a:r>
          </a:p>
        </p:txBody>
      </p:sp>
      <p:sp>
        <p:nvSpPr>
          <p:cNvPr id="61" name="TextBox 60">
            <a:extLst>
              <a:ext uri="{FF2B5EF4-FFF2-40B4-BE49-F238E27FC236}">
                <a16:creationId xmlns:a16="http://schemas.microsoft.com/office/drawing/2014/main" id="{0ED43F8F-FA37-1343-A46D-3723636BE5B7}"/>
              </a:ext>
            </a:extLst>
          </p:cNvPr>
          <p:cNvSpPr txBox="1"/>
          <p:nvPr/>
        </p:nvSpPr>
        <p:spPr>
          <a:xfrm>
            <a:off x="20145572" y="26545262"/>
            <a:ext cx="7560214" cy="4761945"/>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Ga. Oviduntusam exerum fugitat quae el exersperum qui corum sam sitas que officiat am el inust dunt mint ut vel il mintis es vel maxim dolupiet, aut quatur aborem quiae explitatur sum venihit quo con cusda volorum quia qui conessunt vel etur? Quis nullitae porunto mod maiorio ex es dolupis eum solupta spellande moluptionem consequae volum audanto tatiae sam quodit quaerumquiam ex eatquid eliqui dolupta tiatiumet et voluptae sequi consent, occusa inciend itatqui tem quis idest iligenti dolesti nvenda que comnient que nessi sandianis con et adi sit, occum fugiaestibea doloris ut quaspic tem licidita voluptatus ent eos res dolorescimus doloreptur, erem dignatist, </a:t>
            </a:r>
          </a:p>
        </p:txBody>
      </p:sp>
      <p:sp>
        <p:nvSpPr>
          <p:cNvPr id="62" name="Rectangle 61">
            <a:extLst>
              <a:ext uri="{FF2B5EF4-FFF2-40B4-BE49-F238E27FC236}">
                <a16:creationId xmlns:a16="http://schemas.microsoft.com/office/drawing/2014/main" id="{7B0E20C1-19CD-A449-9E20-D1DEFB37152C}"/>
              </a:ext>
            </a:extLst>
          </p:cNvPr>
          <p:cNvSpPr/>
          <p:nvPr/>
        </p:nvSpPr>
        <p:spPr>
          <a:xfrm>
            <a:off x="10830519" y="20734906"/>
            <a:ext cx="7400925" cy="330928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3" name="Rectangle 62">
            <a:extLst>
              <a:ext uri="{FF2B5EF4-FFF2-40B4-BE49-F238E27FC236}">
                <a16:creationId xmlns:a16="http://schemas.microsoft.com/office/drawing/2014/main" id="{FE309868-7303-CF45-9B54-EADF680198E3}"/>
              </a:ext>
            </a:extLst>
          </p:cNvPr>
          <p:cNvSpPr/>
          <p:nvPr/>
        </p:nvSpPr>
        <p:spPr>
          <a:xfrm>
            <a:off x="20145572" y="17778197"/>
            <a:ext cx="7400925" cy="8511022"/>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4" name="Rectangle 63">
            <a:extLst>
              <a:ext uri="{FF2B5EF4-FFF2-40B4-BE49-F238E27FC236}">
                <a16:creationId xmlns:a16="http://schemas.microsoft.com/office/drawing/2014/main" id="{3D0ABDD4-FA9E-7541-9566-72FAD4F9FDF3}"/>
              </a:ext>
            </a:extLst>
          </p:cNvPr>
          <p:cNvSpPr/>
          <p:nvPr/>
        </p:nvSpPr>
        <p:spPr>
          <a:xfrm>
            <a:off x="1551001" y="17771384"/>
            <a:ext cx="7400925" cy="8288946"/>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5" name="Rectangle 64">
            <a:extLst>
              <a:ext uri="{FF2B5EF4-FFF2-40B4-BE49-F238E27FC236}">
                <a16:creationId xmlns:a16="http://schemas.microsoft.com/office/drawing/2014/main" id="{22B7A03E-4823-944F-8040-0151A156EDDD}"/>
              </a:ext>
            </a:extLst>
          </p:cNvPr>
          <p:cNvSpPr/>
          <p:nvPr/>
        </p:nvSpPr>
        <p:spPr>
          <a:xfrm>
            <a:off x="29432846" y="9995131"/>
            <a:ext cx="7428706" cy="7847301"/>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6" name="Rectangle 65">
            <a:extLst>
              <a:ext uri="{FF2B5EF4-FFF2-40B4-BE49-F238E27FC236}">
                <a16:creationId xmlns:a16="http://schemas.microsoft.com/office/drawing/2014/main" id="{B93A8937-EDBC-EC45-839A-24568467079D}"/>
              </a:ext>
            </a:extLst>
          </p:cNvPr>
          <p:cNvSpPr/>
          <p:nvPr/>
        </p:nvSpPr>
        <p:spPr>
          <a:xfrm>
            <a:off x="10830519" y="24503750"/>
            <a:ext cx="7400925" cy="330928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7" name="Rectangle 66">
            <a:extLst>
              <a:ext uri="{FF2B5EF4-FFF2-40B4-BE49-F238E27FC236}">
                <a16:creationId xmlns:a16="http://schemas.microsoft.com/office/drawing/2014/main" id="{BE69DDED-A2F9-6D4E-87A1-7F18624C771A}"/>
              </a:ext>
            </a:extLst>
          </p:cNvPr>
          <p:cNvSpPr/>
          <p:nvPr/>
        </p:nvSpPr>
        <p:spPr>
          <a:xfrm>
            <a:off x="10830519" y="28277515"/>
            <a:ext cx="7400925" cy="330928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8" name="Rectangle 67">
            <a:extLst>
              <a:ext uri="{FF2B5EF4-FFF2-40B4-BE49-F238E27FC236}">
                <a16:creationId xmlns:a16="http://schemas.microsoft.com/office/drawing/2014/main" id="{6B918768-44FE-8C47-9778-10D654E797DA}"/>
              </a:ext>
            </a:extLst>
          </p:cNvPr>
          <p:cNvSpPr/>
          <p:nvPr/>
        </p:nvSpPr>
        <p:spPr>
          <a:xfrm>
            <a:off x="10830522" y="9815514"/>
            <a:ext cx="16715977" cy="5177996"/>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47" name="TextBox 46">
            <a:extLst>
              <a:ext uri="{FF2B5EF4-FFF2-40B4-BE49-F238E27FC236}">
                <a16:creationId xmlns:a16="http://schemas.microsoft.com/office/drawing/2014/main" id="{4E65BA40-504B-B340-9EC1-520C31F2836D}"/>
              </a:ext>
            </a:extLst>
          </p:cNvPr>
          <p:cNvSpPr txBox="1"/>
          <p:nvPr/>
        </p:nvSpPr>
        <p:spPr>
          <a:xfrm>
            <a:off x="1551002" y="3547095"/>
            <a:ext cx="23955718" cy="1200329"/>
          </a:xfrm>
          <a:prstGeom prst="rect">
            <a:avLst/>
          </a:prstGeom>
          <a:noFill/>
        </p:spPr>
        <p:txBody>
          <a:bodyPr wrap="square" rtlCol="0">
            <a:spAutoFit/>
          </a:bodyPr>
          <a:lstStyle/>
          <a:p>
            <a:r>
              <a:rPr lang="en-US" sz="7200" b="1" dirty="0">
                <a:solidFill>
                  <a:srgbClr val="4A2366"/>
                </a:solidFill>
                <a:latin typeface="Arial" panose="020B0604020202020204" pitchFamily="34" charset="0"/>
                <a:cs typeface="Arial" panose="020B0604020202020204" pitchFamily="34" charset="0"/>
              </a:rPr>
              <a:t>Title of Research Project (simple, no jargon)</a:t>
            </a:r>
            <a:endParaRPr lang="en-US" sz="7200" b="1" dirty="0">
              <a:solidFill>
                <a:srgbClr val="BF5700"/>
              </a:solidFill>
              <a:latin typeface="Arial" panose="020B0604020202020204" pitchFamily="34" charset="0"/>
              <a:cs typeface="Arial" panose="020B0604020202020204" pitchFamily="34" charset="0"/>
            </a:endParaRPr>
          </a:p>
        </p:txBody>
      </p:sp>
      <p:sp>
        <p:nvSpPr>
          <p:cNvPr id="49" name="TextBox 48">
            <a:extLst>
              <a:ext uri="{FF2B5EF4-FFF2-40B4-BE49-F238E27FC236}">
                <a16:creationId xmlns:a16="http://schemas.microsoft.com/office/drawing/2014/main" id="{4F116A40-6CCB-9741-B86B-0ADF4AAAAA42}"/>
              </a:ext>
            </a:extLst>
          </p:cNvPr>
          <p:cNvSpPr txBox="1"/>
          <p:nvPr/>
        </p:nvSpPr>
        <p:spPr>
          <a:xfrm>
            <a:off x="1551003" y="5767264"/>
            <a:ext cx="22852047" cy="1569660"/>
          </a:xfrm>
          <a:prstGeom prst="rect">
            <a:avLst/>
          </a:prstGeom>
          <a:noFill/>
        </p:spPr>
        <p:txBody>
          <a:bodyPr wrap="square" rtlCol="0">
            <a:spAutoFit/>
          </a:bodyPr>
          <a:lstStyle/>
          <a:p>
            <a:r>
              <a:rPr lang="en-US" sz="3200" dirty="0">
                <a:latin typeface="Arial" panose="020B0604020202020204" pitchFamily="34" charset="0"/>
                <a:cs typeface="Arial" panose="020B0604020202020204" pitchFamily="34" charset="0"/>
              </a:rPr>
              <a:t>[AUTHORS LINE] First Name Last Name</a:t>
            </a:r>
            <a:r>
              <a:rPr lang="en-US" sz="3200" baseline="30000" dirty="0">
                <a:latin typeface="Arial" panose="020B0604020202020204" pitchFamily="34" charset="0"/>
                <a:cs typeface="Arial" panose="020B0604020202020204" pitchFamily="34" charset="0"/>
              </a:rPr>
              <a:t>1</a:t>
            </a:r>
            <a:r>
              <a:rPr lang="en-US" sz="3200" dirty="0">
                <a:latin typeface="Arial" panose="020B0604020202020204" pitchFamily="34" charset="0"/>
                <a:cs typeface="Arial" panose="020B0604020202020204" pitchFamily="34" charset="0"/>
              </a:rPr>
              <a:t>, First Name Last Name</a:t>
            </a:r>
            <a:r>
              <a:rPr lang="en-US" sz="3200" baseline="30000" dirty="0">
                <a:latin typeface="Arial" panose="020B0604020202020204" pitchFamily="34" charset="0"/>
                <a:cs typeface="Arial" panose="020B0604020202020204" pitchFamily="34" charset="0"/>
              </a:rPr>
              <a:t>2</a:t>
            </a:r>
            <a:r>
              <a:rPr lang="en-US" sz="3200" dirty="0">
                <a:latin typeface="Arial" panose="020B0604020202020204" pitchFamily="34" charset="0"/>
                <a:cs typeface="Arial" panose="020B0604020202020204" pitchFamily="34" charset="0"/>
              </a:rPr>
              <a:t>, First Name Last Name</a:t>
            </a:r>
            <a:r>
              <a:rPr lang="en-US" sz="3200" baseline="30000" dirty="0">
                <a:latin typeface="Arial" panose="020B0604020202020204" pitchFamily="34" charset="0"/>
                <a:cs typeface="Arial" panose="020B0604020202020204" pitchFamily="34" charset="0"/>
              </a:rPr>
              <a:t>3</a:t>
            </a:r>
            <a:br>
              <a:rPr lang="en-US" sz="3200" dirty="0">
                <a:latin typeface="Arial" panose="020B0604020202020204" pitchFamily="34" charset="0"/>
                <a:cs typeface="Arial" panose="020B0604020202020204" pitchFamily="34" charset="0"/>
              </a:rPr>
            </a:br>
            <a:r>
              <a:rPr lang="en-US" sz="3200" dirty="0">
                <a:latin typeface="Arial" panose="020B0604020202020204" pitchFamily="34" charset="0"/>
                <a:cs typeface="Arial" panose="020B0604020202020204" pitchFamily="34" charset="0"/>
              </a:rPr>
              <a:t>[DEPT./SCHOOL LINE] </a:t>
            </a:r>
            <a:r>
              <a:rPr lang="en-US" sz="3200" baseline="30000" dirty="0">
                <a:latin typeface="Arial" panose="020B0604020202020204" pitchFamily="34" charset="0"/>
                <a:cs typeface="Arial" panose="020B0604020202020204" pitchFamily="34" charset="0"/>
              </a:rPr>
              <a:t>1</a:t>
            </a:r>
            <a:r>
              <a:rPr lang="en-US" sz="3200" dirty="0">
                <a:latin typeface="Arial" panose="020B0604020202020204" pitchFamily="34" charset="0"/>
                <a:cs typeface="Arial" panose="020B0604020202020204" pitchFamily="34" charset="0"/>
              </a:rPr>
              <a:t>Department of Integrative Biology, </a:t>
            </a:r>
            <a:r>
              <a:rPr lang="en-US" sz="3200" baseline="30000" dirty="0">
                <a:latin typeface="Arial" panose="020B0604020202020204" pitchFamily="34" charset="0"/>
                <a:cs typeface="Arial" panose="020B0604020202020204" pitchFamily="34" charset="0"/>
              </a:rPr>
              <a:t>2</a:t>
            </a:r>
            <a:r>
              <a:rPr lang="en-US" sz="3200" dirty="0">
                <a:latin typeface="Arial" panose="020B0604020202020204" pitchFamily="34" charset="0"/>
                <a:cs typeface="Arial" panose="020B0604020202020204" pitchFamily="34" charset="0"/>
              </a:rPr>
              <a:t>Department of Chemistry, College of Natural Sciences, Weber State University</a:t>
            </a:r>
          </a:p>
        </p:txBody>
      </p:sp>
      <p:sp>
        <p:nvSpPr>
          <p:cNvPr id="54" name="Rectangle 53">
            <a:extLst>
              <a:ext uri="{FF2B5EF4-FFF2-40B4-BE49-F238E27FC236}">
                <a16:creationId xmlns:a16="http://schemas.microsoft.com/office/drawing/2014/main" id="{36B05D6F-1C11-A649-B575-833E2564D22A}"/>
              </a:ext>
            </a:extLst>
          </p:cNvPr>
          <p:cNvSpPr/>
          <p:nvPr/>
        </p:nvSpPr>
        <p:spPr>
          <a:xfrm>
            <a:off x="25946299" y="5249649"/>
            <a:ext cx="7669013" cy="190889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sp>
        <p:nvSpPr>
          <p:cNvPr id="55" name="Oval 54">
            <a:extLst>
              <a:ext uri="{FF2B5EF4-FFF2-40B4-BE49-F238E27FC236}">
                <a16:creationId xmlns:a16="http://schemas.microsoft.com/office/drawing/2014/main" id="{1CE3C55B-7032-4345-9929-B8F1D3EE75D7}"/>
              </a:ext>
            </a:extLst>
          </p:cNvPr>
          <p:cNvSpPr/>
          <p:nvPr/>
        </p:nvSpPr>
        <p:spPr>
          <a:xfrm>
            <a:off x="34054892" y="5249648"/>
            <a:ext cx="2806660" cy="1882752"/>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spTree>
    <p:extLst>
      <p:ext uri="{BB962C8B-B14F-4D97-AF65-F5344CB8AC3E}">
        <p14:creationId xmlns:p14="http://schemas.microsoft.com/office/powerpoint/2010/main" val="140133627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 name="Picture 43">
            <a:extLst>
              <a:ext uri="{FF2B5EF4-FFF2-40B4-BE49-F238E27FC236}">
                <a16:creationId xmlns:a16="http://schemas.microsoft.com/office/drawing/2014/main" id="{1252D450-540F-4F1D-BA0D-2290F635A201}"/>
              </a:ext>
            </a:extLst>
          </p:cNvPr>
          <p:cNvPicPr>
            <a:picLocks noChangeAspect="1"/>
          </p:cNvPicPr>
          <p:nvPr/>
        </p:nvPicPr>
        <p:blipFill>
          <a:blip r:embed="rId2"/>
          <a:stretch>
            <a:fillRect/>
          </a:stretch>
        </p:blipFill>
        <p:spPr>
          <a:xfrm>
            <a:off x="25946298" y="3192907"/>
            <a:ext cx="9394750" cy="1896020"/>
          </a:xfrm>
          <a:prstGeom prst="rect">
            <a:avLst/>
          </a:prstGeom>
        </p:spPr>
      </p:pic>
      <p:sp>
        <p:nvSpPr>
          <p:cNvPr id="26" name="Rounded Rectangle 25">
            <a:extLst>
              <a:ext uri="{FF2B5EF4-FFF2-40B4-BE49-F238E27FC236}">
                <a16:creationId xmlns:a16="http://schemas.microsoft.com/office/drawing/2014/main" id="{CFEB7313-495D-5A45-B5E9-13533BCE2EB1}"/>
              </a:ext>
            </a:extLst>
          </p:cNvPr>
          <p:cNvSpPr/>
          <p:nvPr/>
        </p:nvSpPr>
        <p:spPr>
          <a:xfrm>
            <a:off x="1029296" y="8458201"/>
            <a:ext cx="9801687" cy="6810729"/>
          </a:xfrm>
          <a:prstGeom prst="roundRect">
            <a:avLst>
              <a:gd name="adj" fmla="val 7577"/>
            </a:avLst>
          </a:prstGeom>
          <a:solidFill>
            <a:schemeClr val="accent3">
              <a:lumMod val="20000"/>
              <a:lumOff val="80000"/>
            </a:scheme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28" name="Rounded Rectangle 27">
            <a:extLst>
              <a:ext uri="{FF2B5EF4-FFF2-40B4-BE49-F238E27FC236}">
                <a16:creationId xmlns:a16="http://schemas.microsoft.com/office/drawing/2014/main" id="{ADC45AD7-151E-6446-96C5-BDBAC75CEF86}"/>
              </a:ext>
            </a:extLst>
          </p:cNvPr>
          <p:cNvSpPr/>
          <p:nvPr/>
        </p:nvSpPr>
        <p:spPr>
          <a:xfrm>
            <a:off x="1029296" y="15734447"/>
            <a:ext cx="9772054" cy="3317670"/>
          </a:xfrm>
          <a:prstGeom prst="roundRect">
            <a:avLst>
              <a:gd name="adj" fmla="val 14791"/>
            </a:avLst>
          </a:prstGeom>
          <a:solidFill>
            <a:schemeClr val="accent3">
              <a:lumMod val="20000"/>
              <a:lumOff val="80000"/>
            </a:scheme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3" name="Rounded Rectangle 32">
            <a:extLst>
              <a:ext uri="{FF2B5EF4-FFF2-40B4-BE49-F238E27FC236}">
                <a16:creationId xmlns:a16="http://schemas.microsoft.com/office/drawing/2014/main" id="{8AC4D36C-2C9E-0141-B549-DA18F5ADCD8A}"/>
              </a:ext>
            </a:extLst>
          </p:cNvPr>
          <p:cNvSpPr/>
          <p:nvPr/>
        </p:nvSpPr>
        <p:spPr>
          <a:xfrm>
            <a:off x="1029296" y="19512796"/>
            <a:ext cx="9772054" cy="12449640"/>
          </a:xfrm>
          <a:prstGeom prst="roundRect">
            <a:avLst>
              <a:gd name="adj" fmla="val 5778"/>
            </a:avLst>
          </a:prstGeom>
          <a:solidFill>
            <a:schemeClr val="accent3">
              <a:lumMod val="20000"/>
              <a:lumOff val="80000"/>
            </a:scheme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5" name="Rounded Rectangle 34">
            <a:extLst>
              <a:ext uri="{FF2B5EF4-FFF2-40B4-BE49-F238E27FC236}">
                <a16:creationId xmlns:a16="http://schemas.microsoft.com/office/drawing/2014/main" id="{268764D5-8426-4F43-8677-857CC3B7013C}"/>
              </a:ext>
            </a:extLst>
          </p:cNvPr>
          <p:cNvSpPr/>
          <p:nvPr/>
        </p:nvSpPr>
        <p:spPr>
          <a:xfrm>
            <a:off x="11658403" y="8458200"/>
            <a:ext cx="15058825" cy="23171727"/>
          </a:xfrm>
          <a:prstGeom prst="roundRect">
            <a:avLst>
              <a:gd name="adj" fmla="val 3609"/>
            </a:avLst>
          </a:prstGeom>
          <a:solidFill>
            <a:schemeClr val="accent3">
              <a:lumMod val="20000"/>
              <a:lumOff val="80000"/>
            </a:scheme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7" name="Rounded Rectangle 36">
            <a:extLst>
              <a:ext uri="{FF2B5EF4-FFF2-40B4-BE49-F238E27FC236}">
                <a16:creationId xmlns:a16="http://schemas.microsoft.com/office/drawing/2014/main" id="{598AA989-5F71-7E43-80D9-2251410F7B80}"/>
              </a:ext>
            </a:extLst>
          </p:cNvPr>
          <p:cNvSpPr/>
          <p:nvPr/>
        </p:nvSpPr>
        <p:spPr>
          <a:xfrm>
            <a:off x="27603450" y="8458201"/>
            <a:ext cx="9772055" cy="12743800"/>
          </a:xfrm>
          <a:prstGeom prst="roundRect">
            <a:avLst>
              <a:gd name="adj" fmla="val 5598"/>
            </a:avLst>
          </a:prstGeom>
          <a:solidFill>
            <a:schemeClr val="accent3">
              <a:lumMod val="20000"/>
              <a:lumOff val="80000"/>
            </a:scheme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9" name="Rounded Rectangle 38">
            <a:extLst>
              <a:ext uri="{FF2B5EF4-FFF2-40B4-BE49-F238E27FC236}">
                <a16:creationId xmlns:a16="http://schemas.microsoft.com/office/drawing/2014/main" id="{A621D1C3-B755-EF44-9142-10F498AA58DF}"/>
              </a:ext>
            </a:extLst>
          </p:cNvPr>
          <p:cNvSpPr/>
          <p:nvPr/>
        </p:nvSpPr>
        <p:spPr>
          <a:xfrm>
            <a:off x="27603450" y="21677842"/>
            <a:ext cx="9772055" cy="4293985"/>
          </a:xfrm>
          <a:prstGeom prst="roundRect">
            <a:avLst>
              <a:gd name="adj" fmla="val 11160"/>
            </a:avLst>
          </a:prstGeom>
          <a:solidFill>
            <a:schemeClr val="accent3">
              <a:lumMod val="20000"/>
              <a:lumOff val="80000"/>
            </a:scheme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41" name="Rounded Rectangle 40">
            <a:extLst>
              <a:ext uri="{FF2B5EF4-FFF2-40B4-BE49-F238E27FC236}">
                <a16:creationId xmlns:a16="http://schemas.microsoft.com/office/drawing/2014/main" id="{0105495C-C269-EB4C-A908-266E80ED424B}"/>
              </a:ext>
            </a:extLst>
          </p:cNvPr>
          <p:cNvSpPr/>
          <p:nvPr/>
        </p:nvSpPr>
        <p:spPr>
          <a:xfrm>
            <a:off x="27603450" y="26447668"/>
            <a:ext cx="9772055" cy="5154492"/>
          </a:xfrm>
          <a:prstGeom prst="roundRect">
            <a:avLst>
              <a:gd name="adj" fmla="val 9567"/>
            </a:avLst>
          </a:prstGeom>
          <a:solidFill>
            <a:schemeClr val="accent3">
              <a:lumMod val="20000"/>
              <a:lumOff val="80000"/>
            </a:scheme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22" name="TextBox 21">
            <a:extLst>
              <a:ext uri="{FF2B5EF4-FFF2-40B4-BE49-F238E27FC236}">
                <a16:creationId xmlns:a16="http://schemas.microsoft.com/office/drawing/2014/main" id="{1A8FFCE5-9811-C541-BAEF-E61E890EBD22}"/>
              </a:ext>
            </a:extLst>
          </p:cNvPr>
          <p:cNvSpPr txBox="1"/>
          <p:nvPr/>
        </p:nvSpPr>
        <p:spPr>
          <a:xfrm>
            <a:off x="28117403" y="23062733"/>
            <a:ext cx="8879814" cy="2247538"/>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a:t>
            </a:r>
          </a:p>
        </p:txBody>
      </p:sp>
      <p:sp>
        <p:nvSpPr>
          <p:cNvPr id="25" name="TextBox 24">
            <a:extLst>
              <a:ext uri="{FF2B5EF4-FFF2-40B4-BE49-F238E27FC236}">
                <a16:creationId xmlns:a16="http://schemas.microsoft.com/office/drawing/2014/main" id="{988C4C15-2C03-0B49-95A9-8826656316BF}"/>
              </a:ext>
            </a:extLst>
          </p:cNvPr>
          <p:cNvSpPr txBox="1"/>
          <p:nvPr/>
        </p:nvSpPr>
        <p:spPr>
          <a:xfrm>
            <a:off x="28117403" y="27841107"/>
            <a:ext cx="8879814" cy="3325141"/>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 voles int odic tem nis dolorrum que cores doluptaturi utemolorum imusam, idendaecabo. Nam quo moluptatur?</a:t>
            </a:r>
          </a:p>
          <a:p>
            <a:r>
              <a:rPr lang="en-US" sz="2334" dirty="0">
                <a:latin typeface="Arial" panose="020B0604020202020204" pitchFamily="34" charset="0"/>
                <a:cs typeface="Arial" panose="020B0604020202020204" pitchFamily="34" charset="0"/>
              </a:rPr>
              <a:t>eicias modio con nisin pediam, ent, cust accaborit</a:t>
            </a:r>
          </a:p>
        </p:txBody>
      </p:sp>
      <p:sp>
        <p:nvSpPr>
          <p:cNvPr id="27" name="TextBox 26">
            <a:extLst>
              <a:ext uri="{FF2B5EF4-FFF2-40B4-BE49-F238E27FC236}">
                <a16:creationId xmlns:a16="http://schemas.microsoft.com/office/drawing/2014/main" id="{D4DB1EA2-B500-2743-A29A-0CDBAB06E69C}"/>
              </a:ext>
            </a:extLst>
          </p:cNvPr>
          <p:cNvSpPr txBox="1"/>
          <p:nvPr/>
        </p:nvSpPr>
        <p:spPr>
          <a:xfrm>
            <a:off x="1539483" y="8664636"/>
            <a:ext cx="7689450" cy="765594"/>
          </a:xfrm>
          <a:prstGeom prst="rect">
            <a:avLst/>
          </a:prstGeom>
          <a:noFill/>
        </p:spPr>
        <p:txBody>
          <a:bodyPr wrap="square" rtlCol="0">
            <a:spAutoFit/>
          </a:bodyPr>
          <a:lstStyle/>
          <a:p>
            <a:r>
              <a:rPr lang="en-US" sz="4375" b="1" dirty="0">
                <a:latin typeface="Arial" panose="020B0604020202020204" pitchFamily="34" charset="0"/>
                <a:cs typeface="Arial" panose="020B0604020202020204" pitchFamily="34" charset="0"/>
              </a:rPr>
              <a:t>Introduction</a:t>
            </a:r>
          </a:p>
        </p:txBody>
      </p:sp>
      <p:sp>
        <p:nvSpPr>
          <p:cNvPr id="29" name="TextBox 28">
            <a:extLst>
              <a:ext uri="{FF2B5EF4-FFF2-40B4-BE49-F238E27FC236}">
                <a16:creationId xmlns:a16="http://schemas.microsoft.com/office/drawing/2014/main" id="{74BBD05E-4B49-5247-A607-2C12293B6203}"/>
              </a:ext>
            </a:extLst>
          </p:cNvPr>
          <p:cNvSpPr txBox="1"/>
          <p:nvPr/>
        </p:nvSpPr>
        <p:spPr>
          <a:xfrm>
            <a:off x="1565127" y="15940881"/>
            <a:ext cx="7689450" cy="765594"/>
          </a:xfrm>
          <a:prstGeom prst="rect">
            <a:avLst/>
          </a:prstGeom>
          <a:noFill/>
        </p:spPr>
        <p:txBody>
          <a:bodyPr wrap="square" rtlCol="0">
            <a:spAutoFit/>
          </a:bodyPr>
          <a:lstStyle/>
          <a:p>
            <a:r>
              <a:rPr lang="en-US" sz="4375" b="1" dirty="0">
                <a:latin typeface="Arial" panose="020B0604020202020204" pitchFamily="34" charset="0"/>
                <a:cs typeface="Arial" panose="020B0604020202020204" pitchFamily="34" charset="0"/>
              </a:rPr>
              <a:t>Research Goal</a:t>
            </a:r>
          </a:p>
        </p:txBody>
      </p:sp>
      <p:sp>
        <p:nvSpPr>
          <p:cNvPr id="34" name="TextBox 33">
            <a:extLst>
              <a:ext uri="{FF2B5EF4-FFF2-40B4-BE49-F238E27FC236}">
                <a16:creationId xmlns:a16="http://schemas.microsoft.com/office/drawing/2014/main" id="{7167B608-56D2-C141-812E-146016374B7A}"/>
              </a:ext>
            </a:extLst>
          </p:cNvPr>
          <p:cNvSpPr txBox="1"/>
          <p:nvPr/>
        </p:nvSpPr>
        <p:spPr>
          <a:xfrm>
            <a:off x="1539483" y="19719231"/>
            <a:ext cx="7689450" cy="765594"/>
          </a:xfrm>
          <a:prstGeom prst="rect">
            <a:avLst/>
          </a:prstGeom>
          <a:noFill/>
        </p:spPr>
        <p:txBody>
          <a:bodyPr wrap="square" rtlCol="0">
            <a:spAutoFit/>
          </a:bodyPr>
          <a:lstStyle/>
          <a:p>
            <a:r>
              <a:rPr lang="en-US" sz="4375" b="1" dirty="0">
                <a:latin typeface="Arial" panose="020B0604020202020204" pitchFamily="34" charset="0"/>
                <a:cs typeface="Arial" panose="020B0604020202020204" pitchFamily="34" charset="0"/>
              </a:rPr>
              <a:t>Methods</a:t>
            </a:r>
          </a:p>
        </p:txBody>
      </p:sp>
      <p:sp>
        <p:nvSpPr>
          <p:cNvPr id="36" name="TextBox 35">
            <a:extLst>
              <a:ext uri="{FF2B5EF4-FFF2-40B4-BE49-F238E27FC236}">
                <a16:creationId xmlns:a16="http://schemas.microsoft.com/office/drawing/2014/main" id="{6ACB49C8-D87B-F84D-A71D-389CD7F079E1}"/>
              </a:ext>
            </a:extLst>
          </p:cNvPr>
          <p:cNvSpPr txBox="1"/>
          <p:nvPr/>
        </p:nvSpPr>
        <p:spPr>
          <a:xfrm>
            <a:off x="12172355" y="8664636"/>
            <a:ext cx="7382655" cy="765594"/>
          </a:xfrm>
          <a:prstGeom prst="rect">
            <a:avLst/>
          </a:prstGeom>
          <a:noFill/>
        </p:spPr>
        <p:txBody>
          <a:bodyPr wrap="square" rtlCol="0">
            <a:spAutoFit/>
          </a:bodyPr>
          <a:lstStyle/>
          <a:p>
            <a:r>
              <a:rPr lang="en-US" sz="4375" b="1" dirty="0">
                <a:latin typeface="Arial" panose="020B0604020202020204" pitchFamily="34" charset="0"/>
                <a:cs typeface="Arial" panose="020B0604020202020204" pitchFamily="34" charset="0"/>
              </a:rPr>
              <a:t>Figures and Results</a:t>
            </a:r>
          </a:p>
        </p:txBody>
      </p:sp>
      <p:sp>
        <p:nvSpPr>
          <p:cNvPr id="38" name="TextBox 37">
            <a:extLst>
              <a:ext uri="{FF2B5EF4-FFF2-40B4-BE49-F238E27FC236}">
                <a16:creationId xmlns:a16="http://schemas.microsoft.com/office/drawing/2014/main" id="{8F06A471-7C96-C346-B83D-DDF3050EDD8B}"/>
              </a:ext>
            </a:extLst>
          </p:cNvPr>
          <p:cNvSpPr txBox="1"/>
          <p:nvPr/>
        </p:nvSpPr>
        <p:spPr>
          <a:xfrm>
            <a:off x="28117403" y="8664636"/>
            <a:ext cx="6948092" cy="765594"/>
          </a:xfrm>
          <a:prstGeom prst="rect">
            <a:avLst/>
          </a:prstGeom>
          <a:noFill/>
        </p:spPr>
        <p:txBody>
          <a:bodyPr wrap="square" rtlCol="0">
            <a:spAutoFit/>
          </a:bodyPr>
          <a:lstStyle/>
          <a:p>
            <a:r>
              <a:rPr lang="en-US" sz="4375" b="1" dirty="0">
                <a:latin typeface="Arial" panose="020B0604020202020204" pitchFamily="34" charset="0"/>
                <a:cs typeface="Arial" panose="020B0604020202020204" pitchFamily="34" charset="0"/>
              </a:rPr>
              <a:t>Conclusion</a:t>
            </a:r>
          </a:p>
        </p:txBody>
      </p:sp>
      <p:sp>
        <p:nvSpPr>
          <p:cNvPr id="40" name="TextBox 39">
            <a:extLst>
              <a:ext uri="{FF2B5EF4-FFF2-40B4-BE49-F238E27FC236}">
                <a16:creationId xmlns:a16="http://schemas.microsoft.com/office/drawing/2014/main" id="{9845532E-C64C-8141-A3B4-D615B8645A5E}"/>
              </a:ext>
            </a:extLst>
          </p:cNvPr>
          <p:cNvSpPr txBox="1"/>
          <p:nvPr/>
        </p:nvSpPr>
        <p:spPr>
          <a:xfrm>
            <a:off x="28117403" y="21884277"/>
            <a:ext cx="6948092" cy="765594"/>
          </a:xfrm>
          <a:prstGeom prst="rect">
            <a:avLst/>
          </a:prstGeom>
          <a:noFill/>
        </p:spPr>
        <p:txBody>
          <a:bodyPr wrap="square" rtlCol="0">
            <a:spAutoFit/>
          </a:bodyPr>
          <a:lstStyle/>
          <a:p>
            <a:r>
              <a:rPr lang="en-US" sz="4375" b="1" dirty="0">
                <a:latin typeface="Arial" panose="020B0604020202020204" pitchFamily="34" charset="0"/>
                <a:cs typeface="Arial" panose="020B0604020202020204" pitchFamily="34" charset="0"/>
              </a:rPr>
              <a:t>Acknowledgments</a:t>
            </a:r>
          </a:p>
        </p:txBody>
      </p:sp>
      <p:sp>
        <p:nvSpPr>
          <p:cNvPr id="42" name="TextBox 41">
            <a:extLst>
              <a:ext uri="{FF2B5EF4-FFF2-40B4-BE49-F238E27FC236}">
                <a16:creationId xmlns:a16="http://schemas.microsoft.com/office/drawing/2014/main" id="{79CB94A2-AB3F-DD47-B5B4-B3D2E9A397CB}"/>
              </a:ext>
            </a:extLst>
          </p:cNvPr>
          <p:cNvSpPr txBox="1"/>
          <p:nvPr/>
        </p:nvSpPr>
        <p:spPr>
          <a:xfrm>
            <a:off x="28117403" y="26654103"/>
            <a:ext cx="6948092" cy="765594"/>
          </a:xfrm>
          <a:prstGeom prst="rect">
            <a:avLst/>
          </a:prstGeom>
          <a:noFill/>
        </p:spPr>
        <p:txBody>
          <a:bodyPr wrap="square" rtlCol="0">
            <a:spAutoFit/>
          </a:bodyPr>
          <a:lstStyle/>
          <a:p>
            <a:r>
              <a:rPr lang="en-US" sz="4375" b="1" dirty="0">
                <a:latin typeface="Arial" panose="020B0604020202020204" pitchFamily="34" charset="0"/>
                <a:cs typeface="Arial" panose="020B0604020202020204" pitchFamily="34" charset="0"/>
              </a:rPr>
              <a:t>References</a:t>
            </a:r>
          </a:p>
        </p:txBody>
      </p:sp>
      <p:sp>
        <p:nvSpPr>
          <p:cNvPr id="43" name="Rounded Rectangle 42">
            <a:extLst>
              <a:ext uri="{FF2B5EF4-FFF2-40B4-BE49-F238E27FC236}">
                <a16:creationId xmlns:a16="http://schemas.microsoft.com/office/drawing/2014/main" id="{B1CD8ACF-CF47-D54C-8456-A419D9D706A5}"/>
              </a:ext>
            </a:extLst>
          </p:cNvPr>
          <p:cNvSpPr/>
          <p:nvPr/>
        </p:nvSpPr>
        <p:spPr>
          <a:xfrm>
            <a:off x="1029296" y="3457575"/>
            <a:ext cx="36346209" cy="4000500"/>
          </a:xfrm>
          <a:prstGeom prst="roundRect">
            <a:avLst>
              <a:gd name="adj" fmla="val 11667"/>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51" name="TextBox 50">
            <a:extLst>
              <a:ext uri="{FF2B5EF4-FFF2-40B4-BE49-F238E27FC236}">
                <a16:creationId xmlns:a16="http://schemas.microsoft.com/office/drawing/2014/main" id="{F7077F15-618D-464C-B74E-0A0A0D6CB95E}"/>
              </a:ext>
            </a:extLst>
          </p:cNvPr>
          <p:cNvSpPr txBox="1"/>
          <p:nvPr/>
        </p:nvSpPr>
        <p:spPr>
          <a:xfrm>
            <a:off x="1543249" y="9815513"/>
            <a:ext cx="8991402" cy="4761945"/>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Imintem quas porro debitis itius, nus id quat animus auda platust et imin perovitasped es ipsus mo maios eume di ut a dolupit, sequam, serio bea natis dolupta simperiae nate molorum eati ulparis magnieniam, to intotatur?</a:t>
            </a:r>
          </a:p>
          <a:p>
            <a:r>
              <a:rPr lang="en-US" sz="2334" dirty="0">
                <a:latin typeface="Arial" panose="020B0604020202020204" pitchFamily="34" charset="0"/>
                <a:cs typeface="Arial" panose="020B0604020202020204" pitchFamily="34" charset="0"/>
              </a:rPr>
              <a:t>Sunto into temperi aturerum et identio nsectatem quo dolorum fuga. Itiatur, quam vendus quodis reria volupienis con posto dolor sam debit experumet odit ut id molorrum que quam fuga. Et volorioraes alit, que plitati onemporro entorio rumendi simenimus mossimus re officit mo officae etur, volorem et optae. Ut ipsam esto temquas dolores sitiandi arum ipicien debisimus doluptatius.</a:t>
            </a:r>
          </a:p>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a:t>
            </a:r>
          </a:p>
        </p:txBody>
      </p:sp>
      <p:sp>
        <p:nvSpPr>
          <p:cNvPr id="52" name="TextBox 51">
            <a:extLst>
              <a:ext uri="{FF2B5EF4-FFF2-40B4-BE49-F238E27FC236}">
                <a16:creationId xmlns:a16="http://schemas.microsoft.com/office/drawing/2014/main" id="{BF03DB44-D971-624F-B26C-26CFD4B48B06}"/>
              </a:ext>
            </a:extLst>
          </p:cNvPr>
          <p:cNvSpPr txBox="1"/>
          <p:nvPr/>
        </p:nvSpPr>
        <p:spPr>
          <a:xfrm>
            <a:off x="1543249" y="17138211"/>
            <a:ext cx="8991402" cy="1529137"/>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Ugiatempore evenis rae doluptatum fugiam earchitiam dit, tempe susdam qui asimin et quissequam la ni ipsunt.</a:t>
            </a:r>
          </a:p>
          <a:p>
            <a:r>
              <a:rPr lang="en-US" sz="2334" dirty="0">
                <a:latin typeface="Arial" panose="020B0604020202020204" pitchFamily="34" charset="0"/>
                <a:cs typeface="Arial" panose="020B0604020202020204" pitchFamily="34" charset="0"/>
              </a:rPr>
              <a:t>Ditat que voluptat. Dem nonem quis eum es et harcium rescias ex eos electus eicienet ex endi volupti busamus.</a:t>
            </a:r>
          </a:p>
        </p:txBody>
      </p:sp>
      <p:sp>
        <p:nvSpPr>
          <p:cNvPr id="53" name="TextBox 52">
            <a:extLst>
              <a:ext uri="{FF2B5EF4-FFF2-40B4-BE49-F238E27FC236}">
                <a16:creationId xmlns:a16="http://schemas.microsoft.com/office/drawing/2014/main" id="{75E62676-18BA-E843-B15C-8CC883BBAD24}"/>
              </a:ext>
            </a:extLst>
          </p:cNvPr>
          <p:cNvSpPr txBox="1"/>
          <p:nvPr/>
        </p:nvSpPr>
        <p:spPr>
          <a:xfrm>
            <a:off x="1543249" y="27969273"/>
            <a:ext cx="8991402" cy="4043543"/>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Ga. Oviduntusam exerum fugitat quae el exersperum qui corum sam sitas que officiat am el inust dunt mint ut vel il mintis es vel maxim dolupiet</a:t>
            </a:r>
          </a:p>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 oriaeperum iusaeped unt quis et ut abor ame alis utatur as senet a quibus dolutatur sedit aliam apienda versper feriti delia pa dolo quamus arum es endellu pisquia aditatur audam earupid quo quunt odigniscil earum verios nonsequam duciis et</a:t>
            </a:r>
          </a:p>
          <a:p>
            <a:endParaRPr lang="en-US" sz="2334" dirty="0">
              <a:latin typeface="Arial" panose="020B0604020202020204" pitchFamily="34" charset="0"/>
              <a:cs typeface="Arial" panose="020B0604020202020204" pitchFamily="34" charset="0"/>
            </a:endParaRPr>
          </a:p>
        </p:txBody>
      </p:sp>
      <p:sp>
        <p:nvSpPr>
          <p:cNvPr id="54" name="TextBox 53">
            <a:extLst>
              <a:ext uri="{FF2B5EF4-FFF2-40B4-BE49-F238E27FC236}">
                <a16:creationId xmlns:a16="http://schemas.microsoft.com/office/drawing/2014/main" id="{AD14B3E1-D388-5345-8844-173A4123EA7A}"/>
              </a:ext>
            </a:extLst>
          </p:cNvPr>
          <p:cNvSpPr txBox="1"/>
          <p:nvPr/>
        </p:nvSpPr>
        <p:spPr>
          <a:xfrm>
            <a:off x="28117403" y="16419953"/>
            <a:ext cx="8910480" cy="4402744"/>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a:t>
            </a:r>
          </a:p>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 oriaeperum iusaeped unt quis et ut abor ame alis utatur as senet a quibus dolutatur sedit aliam quo quunt odigniscil earum verios nonsequam duciis et</a:t>
            </a:r>
          </a:p>
          <a:p>
            <a:endParaRPr lang="en-US" sz="2334" dirty="0">
              <a:latin typeface="Arial" panose="020B0604020202020204" pitchFamily="34" charset="0"/>
              <a:cs typeface="Arial" panose="020B0604020202020204" pitchFamily="34" charset="0"/>
            </a:endParaRPr>
          </a:p>
        </p:txBody>
      </p:sp>
      <p:sp>
        <p:nvSpPr>
          <p:cNvPr id="55" name="Rectangle 54">
            <a:extLst>
              <a:ext uri="{FF2B5EF4-FFF2-40B4-BE49-F238E27FC236}">
                <a16:creationId xmlns:a16="http://schemas.microsoft.com/office/drawing/2014/main" id="{BF64B92E-18A7-CD43-BE04-5A592CE0A2D0}"/>
              </a:ext>
            </a:extLst>
          </p:cNvPr>
          <p:cNvSpPr/>
          <p:nvPr/>
        </p:nvSpPr>
        <p:spPr>
          <a:xfrm>
            <a:off x="12195365" y="17930385"/>
            <a:ext cx="4386945" cy="296333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6" name="Rectangle 55">
            <a:extLst>
              <a:ext uri="{FF2B5EF4-FFF2-40B4-BE49-F238E27FC236}">
                <a16:creationId xmlns:a16="http://schemas.microsoft.com/office/drawing/2014/main" id="{258A4766-D226-3B4D-A662-ECDFFD84DA82}"/>
              </a:ext>
            </a:extLst>
          </p:cNvPr>
          <p:cNvSpPr/>
          <p:nvPr/>
        </p:nvSpPr>
        <p:spPr>
          <a:xfrm>
            <a:off x="12172355" y="24695863"/>
            <a:ext cx="14060091" cy="606122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7" name="TextBox 56">
            <a:extLst>
              <a:ext uri="{FF2B5EF4-FFF2-40B4-BE49-F238E27FC236}">
                <a16:creationId xmlns:a16="http://schemas.microsoft.com/office/drawing/2014/main" id="{3640260A-E996-A340-A656-599B770DB2B9}"/>
              </a:ext>
            </a:extLst>
          </p:cNvPr>
          <p:cNvSpPr txBox="1"/>
          <p:nvPr/>
        </p:nvSpPr>
        <p:spPr>
          <a:xfrm>
            <a:off x="12172355" y="21123306"/>
            <a:ext cx="14212338" cy="3325141"/>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Imintem quas porro debitis itius, nus id quat animus auda platust et imin perovitasped es ipsus mo maios eume di ut a dolupit, sequam, serio bea natis dolupta simperiae nate molorum eati ulparis magnieniam, to intotatur?</a:t>
            </a:r>
          </a:p>
          <a:p>
            <a:r>
              <a:rPr lang="en-US" sz="2334" dirty="0">
                <a:latin typeface="Arial" panose="020B0604020202020204" pitchFamily="34" charset="0"/>
                <a:cs typeface="Arial" panose="020B0604020202020204" pitchFamily="34" charset="0"/>
              </a:rPr>
              <a:t>Sunto into temperi aturerum et identio nsectatem quo dolorum fuga. Itiatur, quam vendus quodis reria volupienis con posto dolor sam debit experumet odit ut id molorrum que quam fuga. Et volorioraes alit, que plitati onemporro entorio rumendi simenimus mossimus re officit mo officae etur, volorem et optae. Ut ipsam esto temquas dolores sitiandi arum ipicien debisimus doluptatius.</a:t>
            </a:r>
          </a:p>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 oriaeperum et</a:t>
            </a:r>
          </a:p>
        </p:txBody>
      </p:sp>
      <p:sp>
        <p:nvSpPr>
          <p:cNvPr id="58" name="Rectangle 57">
            <a:extLst>
              <a:ext uri="{FF2B5EF4-FFF2-40B4-BE49-F238E27FC236}">
                <a16:creationId xmlns:a16="http://schemas.microsoft.com/office/drawing/2014/main" id="{38FE6882-A77E-A446-9249-9C061FA92057}"/>
              </a:ext>
            </a:extLst>
          </p:cNvPr>
          <p:cNvSpPr/>
          <p:nvPr/>
        </p:nvSpPr>
        <p:spPr>
          <a:xfrm>
            <a:off x="17010836" y="17930385"/>
            <a:ext cx="4386945" cy="296333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9" name="Rectangle 58">
            <a:extLst>
              <a:ext uri="{FF2B5EF4-FFF2-40B4-BE49-F238E27FC236}">
                <a16:creationId xmlns:a16="http://schemas.microsoft.com/office/drawing/2014/main" id="{A145B68D-9F45-D44B-8E40-EED2A19146A4}"/>
              </a:ext>
            </a:extLst>
          </p:cNvPr>
          <p:cNvSpPr/>
          <p:nvPr/>
        </p:nvSpPr>
        <p:spPr>
          <a:xfrm>
            <a:off x="21826306" y="17958064"/>
            <a:ext cx="4406140" cy="296333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0" name="Rectangle 59">
            <a:extLst>
              <a:ext uri="{FF2B5EF4-FFF2-40B4-BE49-F238E27FC236}">
                <a16:creationId xmlns:a16="http://schemas.microsoft.com/office/drawing/2014/main" id="{F5142728-764F-9B44-9622-CC7A5A95CFBA}"/>
              </a:ext>
            </a:extLst>
          </p:cNvPr>
          <p:cNvSpPr/>
          <p:nvPr/>
        </p:nvSpPr>
        <p:spPr>
          <a:xfrm>
            <a:off x="1543250" y="20921399"/>
            <a:ext cx="8744148" cy="6714496"/>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1" name="Rectangle 60">
            <a:extLst>
              <a:ext uri="{FF2B5EF4-FFF2-40B4-BE49-F238E27FC236}">
                <a16:creationId xmlns:a16="http://schemas.microsoft.com/office/drawing/2014/main" id="{61B44186-795C-284E-B380-9689FCF7E140}"/>
              </a:ext>
            </a:extLst>
          </p:cNvPr>
          <p:cNvSpPr/>
          <p:nvPr/>
        </p:nvSpPr>
        <p:spPr>
          <a:xfrm>
            <a:off x="12172355" y="9838938"/>
            <a:ext cx="14060091" cy="7581831"/>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2" name="Rectangle 61">
            <a:extLst>
              <a:ext uri="{FF2B5EF4-FFF2-40B4-BE49-F238E27FC236}">
                <a16:creationId xmlns:a16="http://schemas.microsoft.com/office/drawing/2014/main" id="{0436C5CF-F2FF-CA43-8997-DA34EB71426E}"/>
              </a:ext>
            </a:extLst>
          </p:cNvPr>
          <p:cNvSpPr/>
          <p:nvPr/>
        </p:nvSpPr>
        <p:spPr>
          <a:xfrm>
            <a:off x="28117403" y="9838938"/>
            <a:ext cx="8744149" cy="626661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45" name="TextBox 44">
            <a:extLst>
              <a:ext uri="{FF2B5EF4-FFF2-40B4-BE49-F238E27FC236}">
                <a16:creationId xmlns:a16="http://schemas.microsoft.com/office/drawing/2014/main" id="{FFC6C559-4FE5-7D4E-8AD4-CD4FAB5164A8}"/>
              </a:ext>
            </a:extLst>
          </p:cNvPr>
          <p:cNvSpPr txBox="1"/>
          <p:nvPr/>
        </p:nvSpPr>
        <p:spPr>
          <a:xfrm>
            <a:off x="1551002" y="3547095"/>
            <a:ext cx="23955718" cy="1200329"/>
          </a:xfrm>
          <a:prstGeom prst="rect">
            <a:avLst/>
          </a:prstGeom>
          <a:noFill/>
        </p:spPr>
        <p:txBody>
          <a:bodyPr wrap="square" rtlCol="0">
            <a:spAutoFit/>
          </a:bodyPr>
          <a:lstStyle/>
          <a:p>
            <a:r>
              <a:rPr lang="en-US" sz="7200" b="1" dirty="0">
                <a:solidFill>
                  <a:srgbClr val="4A2366"/>
                </a:solidFill>
                <a:latin typeface="Arial" panose="020B0604020202020204" pitchFamily="34" charset="0"/>
                <a:cs typeface="Arial" panose="020B0604020202020204" pitchFamily="34" charset="0"/>
              </a:rPr>
              <a:t>Title of Research Project (simple, no jargon)</a:t>
            </a:r>
            <a:endParaRPr lang="en-US" sz="7200" b="1" dirty="0">
              <a:solidFill>
                <a:srgbClr val="BF5700"/>
              </a:solidFill>
              <a:latin typeface="Arial" panose="020B0604020202020204" pitchFamily="34" charset="0"/>
              <a:cs typeface="Arial" panose="020B0604020202020204" pitchFamily="34" charset="0"/>
            </a:endParaRPr>
          </a:p>
        </p:txBody>
      </p:sp>
      <p:sp>
        <p:nvSpPr>
          <p:cNvPr id="46" name="TextBox 45">
            <a:extLst>
              <a:ext uri="{FF2B5EF4-FFF2-40B4-BE49-F238E27FC236}">
                <a16:creationId xmlns:a16="http://schemas.microsoft.com/office/drawing/2014/main" id="{95BD8BF7-3A73-C545-A35D-2F6C8DB9D825}"/>
              </a:ext>
            </a:extLst>
          </p:cNvPr>
          <p:cNvSpPr txBox="1"/>
          <p:nvPr/>
        </p:nvSpPr>
        <p:spPr>
          <a:xfrm>
            <a:off x="1551003" y="5767264"/>
            <a:ext cx="22852047" cy="1569660"/>
          </a:xfrm>
          <a:prstGeom prst="rect">
            <a:avLst/>
          </a:prstGeom>
          <a:noFill/>
        </p:spPr>
        <p:txBody>
          <a:bodyPr wrap="square" rtlCol="0">
            <a:spAutoFit/>
          </a:bodyPr>
          <a:lstStyle/>
          <a:p>
            <a:r>
              <a:rPr lang="en-US" sz="3200" dirty="0">
                <a:latin typeface="Arial" panose="020B0604020202020204" pitchFamily="34" charset="0"/>
                <a:cs typeface="Arial" panose="020B0604020202020204" pitchFamily="34" charset="0"/>
              </a:rPr>
              <a:t>[AUTHORS LINE] First Name Last Name</a:t>
            </a:r>
            <a:r>
              <a:rPr lang="en-US" sz="3200" baseline="30000" dirty="0">
                <a:latin typeface="Arial" panose="020B0604020202020204" pitchFamily="34" charset="0"/>
                <a:cs typeface="Arial" panose="020B0604020202020204" pitchFamily="34" charset="0"/>
              </a:rPr>
              <a:t>1</a:t>
            </a:r>
            <a:r>
              <a:rPr lang="en-US" sz="3200" dirty="0">
                <a:latin typeface="Arial" panose="020B0604020202020204" pitchFamily="34" charset="0"/>
                <a:cs typeface="Arial" panose="020B0604020202020204" pitchFamily="34" charset="0"/>
              </a:rPr>
              <a:t>, First Name Last Name</a:t>
            </a:r>
            <a:r>
              <a:rPr lang="en-US" sz="3200" baseline="30000" dirty="0">
                <a:latin typeface="Arial" panose="020B0604020202020204" pitchFamily="34" charset="0"/>
                <a:cs typeface="Arial" panose="020B0604020202020204" pitchFamily="34" charset="0"/>
              </a:rPr>
              <a:t>2</a:t>
            </a:r>
            <a:r>
              <a:rPr lang="en-US" sz="3200" dirty="0">
                <a:latin typeface="Arial" panose="020B0604020202020204" pitchFamily="34" charset="0"/>
                <a:cs typeface="Arial" panose="020B0604020202020204" pitchFamily="34" charset="0"/>
              </a:rPr>
              <a:t>, First Name Last Name</a:t>
            </a:r>
            <a:r>
              <a:rPr lang="en-US" sz="3200" baseline="30000" dirty="0">
                <a:latin typeface="Arial" panose="020B0604020202020204" pitchFamily="34" charset="0"/>
                <a:cs typeface="Arial" panose="020B0604020202020204" pitchFamily="34" charset="0"/>
              </a:rPr>
              <a:t>3</a:t>
            </a:r>
            <a:br>
              <a:rPr lang="en-US" sz="3200" dirty="0">
                <a:latin typeface="Arial" panose="020B0604020202020204" pitchFamily="34" charset="0"/>
                <a:cs typeface="Arial" panose="020B0604020202020204" pitchFamily="34" charset="0"/>
              </a:rPr>
            </a:br>
            <a:r>
              <a:rPr lang="en-US" sz="3200" dirty="0">
                <a:latin typeface="Arial" panose="020B0604020202020204" pitchFamily="34" charset="0"/>
                <a:cs typeface="Arial" panose="020B0604020202020204" pitchFamily="34" charset="0"/>
              </a:rPr>
              <a:t>[DEPT./SCHOOL LINE] </a:t>
            </a:r>
            <a:r>
              <a:rPr lang="en-US" sz="3200" baseline="30000" dirty="0">
                <a:latin typeface="Arial" panose="020B0604020202020204" pitchFamily="34" charset="0"/>
                <a:cs typeface="Arial" panose="020B0604020202020204" pitchFamily="34" charset="0"/>
              </a:rPr>
              <a:t>1</a:t>
            </a:r>
            <a:r>
              <a:rPr lang="en-US" sz="3200" dirty="0">
                <a:latin typeface="Arial" panose="020B0604020202020204" pitchFamily="34" charset="0"/>
                <a:cs typeface="Arial" panose="020B0604020202020204" pitchFamily="34" charset="0"/>
              </a:rPr>
              <a:t>Department of Integrative Biology, </a:t>
            </a:r>
            <a:r>
              <a:rPr lang="en-US" sz="3200" baseline="30000" dirty="0">
                <a:latin typeface="Arial" panose="020B0604020202020204" pitchFamily="34" charset="0"/>
                <a:cs typeface="Arial" panose="020B0604020202020204" pitchFamily="34" charset="0"/>
              </a:rPr>
              <a:t>2</a:t>
            </a:r>
            <a:r>
              <a:rPr lang="en-US" sz="3200" dirty="0">
                <a:latin typeface="Arial" panose="020B0604020202020204" pitchFamily="34" charset="0"/>
                <a:cs typeface="Arial" panose="020B0604020202020204" pitchFamily="34" charset="0"/>
              </a:rPr>
              <a:t>Department of Chemistry, College of Natural Sciences, Weber State University</a:t>
            </a:r>
          </a:p>
        </p:txBody>
      </p:sp>
      <p:sp>
        <p:nvSpPr>
          <p:cNvPr id="48" name="Rectangle 47">
            <a:extLst>
              <a:ext uri="{FF2B5EF4-FFF2-40B4-BE49-F238E27FC236}">
                <a16:creationId xmlns:a16="http://schemas.microsoft.com/office/drawing/2014/main" id="{E7D7F2CF-CAF0-D540-8107-9E927814225F}"/>
              </a:ext>
            </a:extLst>
          </p:cNvPr>
          <p:cNvSpPr/>
          <p:nvPr/>
        </p:nvSpPr>
        <p:spPr>
          <a:xfrm>
            <a:off x="25946299" y="5249649"/>
            <a:ext cx="7669013" cy="190889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sp>
        <p:nvSpPr>
          <p:cNvPr id="49" name="Oval 48">
            <a:extLst>
              <a:ext uri="{FF2B5EF4-FFF2-40B4-BE49-F238E27FC236}">
                <a16:creationId xmlns:a16="http://schemas.microsoft.com/office/drawing/2014/main" id="{162398FD-69AC-6B47-B3D0-762A38F1DB49}"/>
              </a:ext>
            </a:extLst>
          </p:cNvPr>
          <p:cNvSpPr/>
          <p:nvPr/>
        </p:nvSpPr>
        <p:spPr>
          <a:xfrm>
            <a:off x="34054892" y="5249648"/>
            <a:ext cx="2806660" cy="1882752"/>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spTree>
    <p:extLst>
      <p:ext uri="{BB962C8B-B14F-4D97-AF65-F5344CB8AC3E}">
        <p14:creationId xmlns:p14="http://schemas.microsoft.com/office/powerpoint/2010/main" val="16555256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285F1B7E-A737-DC4B-814E-B7C4DC361FCF}"/>
              </a:ext>
            </a:extLst>
          </p:cNvPr>
          <p:cNvSpPr txBox="1"/>
          <p:nvPr/>
        </p:nvSpPr>
        <p:spPr>
          <a:xfrm>
            <a:off x="1466850" y="5244167"/>
            <a:ext cx="19069050" cy="3270126"/>
          </a:xfrm>
          <a:prstGeom prst="rect">
            <a:avLst/>
          </a:prstGeom>
          <a:noFill/>
        </p:spPr>
        <p:txBody>
          <a:bodyPr wrap="square" rtlCol="0">
            <a:spAutoFit/>
          </a:bodyPr>
          <a:lstStyle/>
          <a:p>
            <a:r>
              <a:rPr lang="en-US" sz="7000" b="1" dirty="0"/>
              <a:t>CHANGING COLORS</a:t>
            </a:r>
          </a:p>
          <a:p>
            <a:r>
              <a:rPr lang="en-US" sz="4550" dirty="0"/>
              <a:t>All templates included </a:t>
            </a:r>
            <a:r>
              <a:rPr lang="en-US" sz="4550" dirty="0">
                <a:solidFill>
                  <a:sysClr val="windowText" lastClr="000000"/>
                </a:solidFill>
              </a:rPr>
              <a:t>here</a:t>
            </a:r>
            <a:r>
              <a:rPr lang="en-US" sz="4550" dirty="0"/>
              <a:t> are built with Wildcat Purple as the accent color, but these colors can easily be changed to fit the tone of your content. To do this, you need to know how to change the shape fill, shape outline, and text color. </a:t>
            </a:r>
          </a:p>
        </p:txBody>
      </p:sp>
      <p:sp>
        <p:nvSpPr>
          <p:cNvPr id="18" name="TextBox 17">
            <a:extLst>
              <a:ext uri="{FF2B5EF4-FFF2-40B4-BE49-F238E27FC236}">
                <a16:creationId xmlns:a16="http://schemas.microsoft.com/office/drawing/2014/main" id="{7DF08EBE-8803-8748-B9E3-67208E7A3062}"/>
              </a:ext>
            </a:extLst>
          </p:cNvPr>
          <p:cNvSpPr txBox="1"/>
          <p:nvPr/>
        </p:nvSpPr>
        <p:spPr>
          <a:xfrm>
            <a:off x="1466850" y="10261677"/>
            <a:ext cx="10401300" cy="2893100"/>
          </a:xfrm>
          <a:prstGeom prst="rect">
            <a:avLst/>
          </a:prstGeom>
          <a:noFill/>
        </p:spPr>
        <p:txBody>
          <a:bodyPr wrap="square" rtlCol="0">
            <a:spAutoFit/>
          </a:bodyPr>
          <a:lstStyle/>
          <a:p>
            <a:r>
              <a:rPr lang="en-US" sz="4550" b="1" dirty="0"/>
              <a:t>TEXT COLOR</a:t>
            </a:r>
          </a:p>
          <a:p>
            <a:r>
              <a:rPr lang="en-US" sz="4550" dirty="0"/>
              <a:t>From either the “home” tab or “shape format” tab, find the ‘A’ with a color block below.</a:t>
            </a:r>
          </a:p>
        </p:txBody>
      </p:sp>
      <p:sp>
        <p:nvSpPr>
          <p:cNvPr id="22" name="TextBox 21">
            <a:extLst>
              <a:ext uri="{FF2B5EF4-FFF2-40B4-BE49-F238E27FC236}">
                <a16:creationId xmlns:a16="http://schemas.microsoft.com/office/drawing/2014/main" id="{4EE30C1C-7573-2B43-BAAD-6F39964ED11B}"/>
              </a:ext>
            </a:extLst>
          </p:cNvPr>
          <p:cNvSpPr txBox="1"/>
          <p:nvPr/>
        </p:nvSpPr>
        <p:spPr>
          <a:xfrm>
            <a:off x="14001750" y="10261677"/>
            <a:ext cx="10401300" cy="3593291"/>
          </a:xfrm>
          <a:prstGeom prst="rect">
            <a:avLst/>
          </a:prstGeom>
          <a:noFill/>
        </p:spPr>
        <p:txBody>
          <a:bodyPr wrap="square" rtlCol="0">
            <a:spAutoFit/>
          </a:bodyPr>
          <a:lstStyle/>
          <a:p>
            <a:r>
              <a:rPr lang="en-US" sz="4550" b="1" dirty="0"/>
              <a:t>SHAPE FILL COLOR</a:t>
            </a:r>
          </a:p>
          <a:p>
            <a:r>
              <a:rPr lang="en-US" sz="4550" dirty="0"/>
              <a:t>From the “shape format” tab, find the paint bucket icon with a color block below, and choose from the given swatches or “more fill colors”.</a:t>
            </a:r>
          </a:p>
        </p:txBody>
      </p:sp>
      <p:sp>
        <p:nvSpPr>
          <p:cNvPr id="23" name="TextBox 22">
            <a:extLst>
              <a:ext uri="{FF2B5EF4-FFF2-40B4-BE49-F238E27FC236}">
                <a16:creationId xmlns:a16="http://schemas.microsoft.com/office/drawing/2014/main" id="{288EEC32-4857-AC46-92B9-DF05B461453D}"/>
              </a:ext>
            </a:extLst>
          </p:cNvPr>
          <p:cNvSpPr txBox="1"/>
          <p:nvPr/>
        </p:nvSpPr>
        <p:spPr>
          <a:xfrm>
            <a:off x="26460252" y="10261677"/>
            <a:ext cx="10401300" cy="3593291"/>
          </a:xfrm>
          <a:prstGeom prst="rect">
            <a:avLst/>
          </a:prstGeom>
          <a:noFill/>
        </p:spPr>
        <p:txBody>
          <a:bodyPr wrap="square" rtlCol="0">
            <a:spAutoFit/>
          </a:bodyPr>
          <a:lstStyle/>
          <a:p>
            <a:r>
              <a:rPr lang="en-US" sz="4550" b="1" dirty="0"/>
              <a:t>SHAPE OUTLINE COLOR</a:t>
            </a:r>
          </a:p>
          <a:p>
            <a:r>
              <a:rPr lang="en-US" sz="4550" dirty="0"/>
              <a:t>From the “shape format” tab, find the pencil icon with a color block below, and choose from the given swatches or “more outline colors”.</a:t>
            </a:r>
          </a:p>
        </p:txBody>
      </p:sp>
      <p:sp>
        <p:nvSpPr>
          <p:cNvPr id="24" name="TextBox 23">
            <a:extLst>
              <a:ext uri="{FF2B5EF4-FFF2-40B4-BE49-F238E27FC236}">
                <a16:creationId xmlns:a16="http://schemas.microsoft.com/office/drawing/2014/main" id="{93BBD0B1-7CE8-EF42-8AE8-4B39B3BD3670}"/>
              </a:ext>
            </a:extLst>
          </p:cNvPr>
          <p:cNvSpPr txBox="1"/>
          <p:nvPr/>
        </p:nvSpPr>
        <p:spPr>
          <a:xfrm>
            <a:off x="2119961" y="25799592"/>
            <a:ext cx="11184730" cy="2192908"/>
          </a:xfrm>
          <a:prstGeom prst="rect">
            <a:avLst/>
          </a:prstGeom>
          <a:noFill/>
        </p:spPr>
        <p:txBody>
          <a:bodyPr wrap="square" rtlCol="0">
            <a:spAutoFit/>
          </a:bodyPr>
          <a:lstStyle/>
          <a:p>
            <a:r>
              <a:rPr lang="en-US" sz="4550" b="1" dirty="0"/>
              <a:t>GRADIENTS: </a:t>
            </a:r>
            <a:r>
              <a:rPr lang="en-US" sz="4550" dirty="0"/>
              <a:t>For editing gradients, go to the bottom of the Shape Fill dropdown and choose: Gradient &gt; More Gradients </a:t>
            </a:r>
          </a:p>
        </p:txBody>
      </p:sp>
      <p:sp>
        <p:nvSpPr>
          <p:cNvPr id="25" name="TextBox 24">
            <a:extLst>
              <a:ext uri="{FF2B5EF4-FFF2-40B4-BE49-F238E27FC236}">
                <a16:creationId xmlns:a16="http://schemas.microsoft.com/office/drawing/2014/main" id="{084751C4-ED23-4C4A-81B4-B582E1E3C71D}"/>
              </a:ext>
            </a:extLst>
          </p:cNvPr>
          <p:cNvSpPr txBox="1"/>
          <p:nvPr/>
        </p:nvSpPr>
        <p:spPr>
          <a:xfrm>
            <a:off x="1428751" y="3305175"/>
            <a:ext cx="23380700" cy="1950534"/>
          </a:xfrm>
          <a:prstGeom prst="rect">
            <a:avLst/>
          </a:prstGeom>
          <a:noFill/>
        </p:spPr>
        <p:txBody>
          <a:bodyPr wrap="square" rtlCol="0">
            <a:spAutoFit/>
          </a:bodyPr>
          <a:lstStyle/>
          <a:p>
            <a:r>
              <a:rPr lang="en-US" sz="12075" b="1" dirty="0">
                <a:solidFill>
                  <a:srgbClr val="4A2366"/>
                </a:solidFill>
              </a:rPr>
              <a:t>EDITING BASICS</a:t>
            </a:r>
          </a:p>
        </p:txBody>
      </p:sp>
      <p:sp>
        <p:nvSpPr>
          <p:cNvPr id="11" name="TextBox 10">
            <a:extLst>
              <a:ext uri="{FF2B5EF4-FFF2-40B4-BE49-F238E27FC236}">
                <a16:creationId xmlns:a16="http://schemas.microsoft.com/office/drawing/2014/main" id="{696BE585-E6A8-8D47-8DFD-C83A1738FFE2}"/>
              </a:ext>
            </a:extLst>
          </p:cNvPr>
          <p:cNvSpPr txBox="1"/>
          <p:nvPr/>
        </p:nvSpPr>
        <p:spPr>
          <a:xfrm>
            <a:off x="18230651" y="25693249"/>
            <a:ext cx="16459201" cy="4993675"/>
          </a:xfrm>
          <a:prstGeom prst="rect">
            <a:avLst/>
          </a:prstGeom>
          <a:noFill/>
        </p:spPr>
        <p:txBody>
          <a:bodyPr wrap="square" rtlCol="0">
            <a:spAutoFit/>
          </a:bodyPr>
          <a:lstStyle/>
          <a:p>
            <a:r>
              <a:rPr lang="en-US" sz="4550" b="1" dirty="0"/>
              <a:t>NOTE: </a:t>
            </a:r>
            <a:r>
              <a:rPr lang="en-US" sz="4550" b="1" dirty="0">
                <a:solidFill>
                  <a:srgbClr val="C00000"/>
                </a:solidFill>
              </a:rPr>
              <a:t>DO NOT </a:t>
            </a:r>
            <a:r>
              <a:rPr lang="en-US" sz="4550" b="1" dirty="0"/>
              <a:t>ADD A DARK BACKGROUND BEHIND AREAS OF TEXT</a:t>
            </a:r>
          </a:p>
          <a:p>
            <a:r>
              <a:rPr lang="en-US" sz="4550" dirty="0"/>
              <a:t>White text against a dark background might look acceptable on screen, but can be problematic in printed form. Large areas of dark colors can print differently than expected, and highly saturated ink can bleed into white letters and make the text less legible. White text against a background can be useful for things like bold headers (with larger text), but shouldn’t be used for full paragraphs with small text. </a:t>
            </a:r>
          </a:p>
        </p:txBody>
      </p:sp>
      <p:pic>
        <p:nvPicPr>
          <p:cNvPr id="5" name="Picture 4">
            <a:extLst>
              <a:ext uri="{FF2B5EF4-FFF2-40B4-BE49-F238E27FC236}">
                <a16:creationId xmlns:a16="http://schemas.microsoft.com/office/drawing/2014/main" id="{B90D24A3-69D3-468B-B035-5490764FBD92}"/>
              </a:ext>
            </a:extLst>
          </p:cNvPr>
          <p:cNvPicPr>
            <a:picLocks noChangeAspect="1"/>
          </p:cNvPicPr>
          <p:nvPr/>
        </p:nvPicPr>
        <p:blipFill>
          <a:blip r:embed="rId2"/>
          <a:stretch>
            <a:fillRect/>
          </a:stretch>
        </p:blipFill>
        <p:spPr>
          <a:xfrm>
            <a:off x="701303" y="13671887"/>
            <a:ext cx="11932393" cy="7767533"/>
          </a:xfrm>
          <a:prstGeom prst="rect">
            <a:avLst/>
          </a:prstGeom>
        </p:spPr>
      </p:pic>
      <p:pic>
        <p:nvPicPr>
          <p:cNvPr id="6" name="Picture 5">
            <a:extLst>
              <a:ext uri="{FF2B5EF4-FFF2-40B4-BE49-F238E27FC236}">
                <a16:creationId xmlns:a16="http://schemas.microsoft.com/office/drawing/2014/main" id="{2E8B0B6D-A156-4D0B-9270-105806FA2D80}"/>
              </a:ext>
            </a:extLst>
          </p:cNvPr>
          <p:cNvPicPr>
            <a:picLocks noChangeAspect="1"/>
          </p:cNvPicPr>
          <p:nvPr/>
        </p:nvPicPr>
        <p:blipFill>
          <a:blip r:embed="rId3"/>
          <a:stretch>
            <a:fillRect/>
          </a:stretch>
        </p:blipFill>
        <p:spPr>
          <a:xfrm>
            <a:off x="13304691" y="14421042"/>
            <a:ext cx="11795418" cy="7664709"/>
          </a:xfrm>
          <a:prstGeom prst="rect">
            <a:avLst/>
          </a:prstGeom>
        </p:spPr>
      </p:pic>
      <p:pic>
        <p:nvPicPr>
          <p:cNvPr id="7" name="Picture 6">
            <a:extLst>
              <a:ext uri="{FF2B5EF4-FFF2-40B4-BE49-F238E27FC236}">
                <a16:creationId xmlns:a16="http://schemas.microsoft.com/office/drawing/2014/main" id="{387CEDEB-4032-4930-9545-7E010465BDAA}"/>
              </a:ext>
            </a:extLst>
          </p:cNvPr>
          <p:cNvPicPr>
            <a:picLocks noChangeAspect="1"/>
          </p:cNvPicPr>
          <p:nvPr/>
        </p:nvPicPr>
        <p:blipFill>
          <a:blip r:embed="rId4"/>
          <a:stretch>
            <a:fillRect/>
          </a:stretch>
        </p:blipFill>
        <p:spPr>
          <a:xfrm>
            <a:off x="26068537" y="14277541"/>
            <a:ext cx="11184730" cy="7701867"/>
          </a:xfrm>
          <a:prstGeom prst="rect">
            <a:avLst/>
          </a:prstGeom>
        </p:spPr>
      </p:pic>
    </p:spTree>
    <p:extLst>
      <p:ext uri="{BB962C8B-B14F-4D97-AF65-F5344CB8AC3E}">
        <p14:creationId xmlns:p14="http://schemas.microsoft.com/office/powerpoint/2010/main" val="37467036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8767DAC-F18A-8545-8337-ECBAC5C246D2}"/>
              </a:ext>
            </a:extLst>
          </p:cNvPr>
          <p:cNvSpPr/>
          <p:nvPr/>
        </p:nvSpPr>
        <p:spPr>
          <a:xfrm>
            <a:off x="0" y="2457450"/>
            <a:ext cx="38404800" cy="28003500"/>
          </a:xfrm>
          <a:prstGeom prst="rect">
            <a:avLst/>
          </a:prstGeom>
          <a:solidFill>
            <a:srgbClr val="4A23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275" dirty="0"/>
          </a:p>
        </p:txBody>
      </p:sp>
      <p:sp>
        <p:nvSpPr>
          <p:cNvPr id="2" name="Title 1">
            <a:extLst>
              <a:ext uri="{FF2B5EF4-FFF2-40B4-BE49-F238E27FC236}">
                <a16:creationId xmlns:a16="http://schemas.microsoft.com/office/drawing/2014/main" id="{7E254551-6C07-A24A-93C6-7E04F9C232AE}"/>
              </a:ext>
            </a:extLst>
          </p:cNvPr>
          <p:cNvSpPr>
            <a:spLocks noGrp="1"/>
          </p:cNvSpPr>
          <p:nvPr>
            <p:ph type="ctrTitle"/>
          </p:nvPr>
        </p:nvSpPr>
        <p:spPr>
          <a:xfrm>
            <a:off x="2880360" y="8791576"/>
            <a:ext cx="32644080" cy="9749366"/>
          </a:xfrm>
        </p:spPr>
        <p:txBody>
          <a:bodyPr>
            <a:normAutofit/>
          </a:bodyPr>
          <a:lstStyle/>
          <a:p>
            <a:r>
              <a:rPr lang="en-US" sz="30625" b="1" dirty="0">
                <a:solidFill>
                  <a:schemeClr val="bg1"/>
                </a:solidFill>
                <a:latin typeface="+mn-lt"/>
              </a:rPr>
              <a:t>Style 7</a:t>
            </a:r>
            <a:br>
              <a:rPr lang="en-US" sz="30625" b="1" dirty="0">
                <a:solidFill>
                  <a:schemeClr val="bg1"/>
                </a:solidFill>
                <a:latin typeface="+mn-lt"/>
              </a:rPr>
            </a:br>
            <a:r>
              <a:rPr lang="en-US" sz="17800" b="1" dirty="0">
                <a:solidFill>
                  <a:schemeClr val="bg1"/>
                </a:solidFill>
                <a:latin typeface="+mn-lt"/>
              </a:rPr>
              <a:t>Rounded Box with Titles</a:t>
            </a:r>
            <a:endParaRPr lang="en-US" sz="30625" b="1" dirty="0">
              <a:solidFill>
                <a:schemeClr val="bg1"/>
              </a:solidFill>
              <a:latin typeface="+mn-lt"/>
            </a:endParaRPr>
          </a:p>
        </p:txBody>
      </p:sp>
    </p:spTree>
    <p:extLst>
      <p:ext uri="{BB962C8B-B14F-4D97-AF65-F5344CB8AC3E}">
        <p14:creationId xmlns:p14="http://schemas.microsoft.com/office/powerpoint/2010/main" val="273728767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C2642BAB-3737-CE4C-874C-5EA986C6E360}"/>
              </a:ext>
            </a:extLst>
          </p:cNvPr>
          <p:cNvSpPr/>
          <p:nvPr/>
        </p:nvSpPr>
        <p:spPr>
          <a:xfrm>
            <a:off x="1029296" y="8958263"/>
            <a:ext cx="11429206" cy="6310666"/>
          </a:xfrm>
          <a:prstGeom prst="roundRect">
            <a:avLst>
              <a:gd name="adj" fmla="val 7029"/>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21" name="TextBox 20">
            <a:extLst>
              <a:ext uri="{FF2B5EF4-FFF2-40B4-BE49-F238E27FC236}">
                <a16:creationId xmlns:a16="http://schemas.microsoft.com/office/drawing/2014/main" id="{74A298CE-07C7-084B-B72C-D7D120AA24D1}"/>
              </a:ext>
            </a:extLst>
          </p:cNvPr>
          <p:cNvSpPr txBox="1"/>
          <p:nvPr/>
        </p:nvSpPr>
        <p:spPr>
          <a:xfrm>
            <a:off x="26460252" y="23284547"/>
            <a:ext cx="10566598" cy="2247538"/>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 voles int odic tem nis dolorrum que cores doluptaturi utemolorum imusam, idendaecabo. Nam quo</a:t>
            </a:r>
          </a:p>
        </p:txBody>
      </p:sp>
      <p:sp>
        <p:nvSpPr>
          <p:cNvPr id="24" name="TextBox 23">
            <a:extLst>
              <a:ext uri="{FF2B5EF4-FFF2-40B4-BE49-F238E27FC236}">
                <a16:creationId xmlns:a16="http://schemas.microsoft.com/office/drawing/2014/main" id="{EF233BEC-D918-0A48-8894-42A92980A8AA}"/>
              </a:ext>
            </a:extLst>
          </p:cNvPr>
          <p:cNvSpPr txBox="1"/>
          <p:nvPr/>
        </p:nvSpPr>
        <p:spPr>
          <a:xfrm>
            <a:off x="26460252" y="28062922"/>
            <a:ext cx="10566598" cy="3325141"/>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 voles int odic tem nis dolorrum que cores doluptaturi utemolorum imusam, idendaecabo. Nam quo moluptatur?</a:t>
            </a:r>
          </a:p>
          <a:p>
            <a:r>
              <a:rPr lang="en-US" sz="2334" dirty="0">
                <a:latin typeface="Arial" panose="020B0604020202020204" pitchFamily="34" charset="0"/>
                <a:cs typeface="Arial" panose="020B0604020202020204" pitchFamily="34" charset="0"/>
              </a:rPr>
              <a:t>eicias modio con nisin pediam, ent, cust accaborit odio corehen dendae nonet eliquam, aperorepe autatem voles int odic tem nis dolorrum que</a:t>
            </a:r>
          </a:p>
        </p:txBody>
      </p:sp>
      <p:sp>
        <p:nvSpPr>
          <p:cNvPr id="28" name="Rounded Rectangle 27">
            <a:extLst>
              <a:ext uri="{FF2B5EF4-FFF2-40B4-BE49-F238E27FC236}">
                <a16:creationId xmlns:a16="http://schemas.microsoft.com/office/drawing/2014/main" id="{9FB86953-067E-2243-9199-5828E9A57BF6}"/>
              </a:ext>
            </a:extLst>
          </p:cNvPr>
          <p:cNvSpPr/>
          <p:nvPr/>
        </p:nvSpPr>
        <p:spPr>
          <a:xfrm>
            <a:off x="1029296" y="16191186"/>
            <a:ext cx="11429206" cy="2860932"/>
          </a:xfrm>
          <a:prstGeom prst="roundRect">
            <a:avLst>
              <a:gd name="adj" fmla="val 15679"/>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0" name="Rounded Rectangle 29">
            <a:extLst>
              <a:ext uri="{FF2B5EF4-FFF2-40B4-BE49-F238E27FC236}">
                <a16:creationId xmlns:a16="http://schemas.microsoft.com/office/drawing/2014/main" id="{CB3CD93F-7B36-1740-BF66-2421A3620ACD}"/>
              </a:ext>
            </a:extLst>
          </p:cNvPr>
          <p:cNvSpPr/>
          <p:nvPr/>
        </p:nvSpPr>
        <p:spPr>
          <a:xfrm>
            <a:off x="1029296" y="19999142"/>
            <a:ext cx="11429206" cy="11921731"/>
          </a:xfrm>
          <a:prstGeom prst="roundRect">
            <a:avLst>
              <a:gd name="adj" fmla="val 5504"/>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5" name="Rounded Rectangle 34">
            <a:extLst>
              <a:ext uri="{FF2B5EF4-FFF2-40B4-BE49-F238E27FC236}">
                <a16:creationId xmlns:a16="http://schemas.microsoft.com/office/drawing/2014/main" id="{992CF63D-2222-F94F-867D-42F630C136CA}"/>
              </a:ext>
            </a:extLst>
          </p:cNvPr>
          <p:cNvSpPr/>
          <p:nvPr/>
        </p:nvSpPr>
        <p:spPr>
          <a:xfrm>
            <a:off x="13487797" y="8958263"/>
            <a:ext cx="11429206" cy="22962609"/>
          </a:xfrm>
          <a:prstGeom prst="roundRect">
            <a:avLst>
              <a:gd name="adj" fmla="val 4654"/>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8" name="Rounded Rectangle 37">
            <a:extLst>
              <a:ext uri="{FF2B5EF4-FFF2-40B4-BE49-F238E27FC236}">
                <a16:creationId xmlns:a16="http://schemas.microsoft.com/office/drawing/2014/main" id="{74EE89AA-6B4C-A645-A875-735E9B5ECFDF}"/>
              </a:ext>
            </a:extLst>
          </p:cNvPr>
          <p:cNvSpPr/>
          <p:nvPr/>
        </p:nvSpPr>
        <p:spPr>
          <a:xfrm>
            <a:off x="25946298" y="8958262"/>
            <a:ext cx="11429207" cy="12457003"/>
          </a:xfrm>
          <a:prstGeom prst="roundRect">
            <a:avLst>
              <a:gd name="adj" fmla="val 4834"/>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41" name="Rounded Rectangle 40">
            <a:extLst>
              <a:ext uri="{FF2B5EF4-FFF2-40B4-BE49-F238E27FC236}">
                <a16:creationId xmlns:a16="http://schemas.microsoft.com/office/drawing/2014/main" id="{4C15FDD0-072E-284C-B679-0CBC181EA921}"/>
              </a:ext>
            </a:extLst>
          </p:cNvPr>
          <p:cNvSpPr/>
          <p:nvPr/>
        </p:nvSpPr>
        <p:spPr>
          <a:xfrm>
            <a:off x="25946298" y="22362291"/>
            <a:ext cx="11429207" cy="3831350"/>
          </a:xfrm>
          <a:prstGeom prst="roundRect">
            <a:avLst>
              <a:gd name="adj" fmla="val 10741"/>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43" name="Rounded Rectangle 42">
            <a:extLst>
              <a:ext uri="{FF2B5EF4-FFF2-40B4-BE49-F238E27FC236}">
                <a16:creationId xmlns:a16="http://schemas.microsoft.com/office/drawing/2014/main" id="{DBAAB73C-E5E6-114C-A9DA-575177C0B389}"/>
              </a:ext>
            </a:extLst>
          </p:cNvPr>
          <p:cNvSpPr/>
          <p:nvPr/>
        </p:nvSpPr>
        <p:spPr>
          <a:xfrm>
            <a:off x="25946298" y="27115897"/>
            <a:ext cx="11429207" cy="4708076"/>
          </a:xfrm>
          <a:prstGeom prst="roundRect">
            <a:avLst>
              <a:gd name="adj" fmla="val 8900"/>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26" name="Rounded Rectangle 25">
            <a:extLst>
              <a:ext uri="{FF2B5EF4-FFF2-40B4-BE49-F238E27FC236}">
                <a16:creationId xmlns:a16="http://schemas.microsoft.com/office/drawing/2014/main" id="{73AA2D3D-6E05-7F4A-8866-1D731EEB15EA}"/>
              </a:ext>
            </a:extLst>
          </p:cNvPr>
          <p:cNvSpPr/>
          <p:nvPr/>
        </p:nvSpPr>
        <p:spPr>
          <a:xfrm>
            <a:off x="3450432" y="8458201"/>
            <a:ext cx="6630459" cy="1023937"/>
          </a:xfrm>
          <a:prstGeom prst="round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Introduction</a:t>
            </a:r>
            <a:endParaRPr lang="en-US" sz="4375" dirty="0">
              <a:latin typeface="Arial" panose="020B0604020202020204" pitchFamily="34" charset="0"/>
              <a:cs typeface="Arial" panose="020B0604020202020204" pitchFamily="34" charset="0"/>
            </a:endParaRPr>
          </a:p>
        </p:txBody>
      </p:sp>
      <p:sp>
        <p:nvSpPr>
          <p:cNvPr id="27" name="Rounded Rectangle 26">
            <a:extLst>
              <a:ext uri="{FF2B5EF4-FFF2-40B4-BE49-F238E27FC236}">
                <a16:creationId xmlns:a16="http://schemas.microsoft.com/office/drawing/2014/main" id="{226EC42E-4412-B549-A4C0-C858BDD0DFE9}"/>
              </a:ext>
            </a:extLst>
          </p:cNvPr>
          <p:cNvSpPr/>
          <p:nvPr/>
        </p:nvSpPr>
        <p:spPr>
          <a:xfrm>
            <a:off x="3450432" y="15780898"/>
            <a:ext cx="6630459" cy="1023937"/>
          </a:xfrm>
          <a:prstGeom prst="round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Research Goal</a:t>
            </a:r>
            <a:endParaRPr lang="en-US" sz="4375" dirty="0">
              <a:latin typeface="Arial" panose="020B0604020202020204" pitchFamily="34" charset="0"/>
              <a:cs typeface="Arial" panose="020B0604020202020204" pitchFamily="34" charset="0"/>
            </a:endParaRPr>
          </a:p>
        </p:txBody>
      </p:sp>
      <p:sp>
        <p:nvSpPr>
          <p:cNvPr id="32" name="Rounded Rectangle 31">
            <a:extLst>
              <a:ext uri="{FF2B5EF4-FFF2-40B4-BE49-F238E27FC236}">
                <a16:creationId xmlns:a16="http://schemas.microsoft.com/office/drawing/2014/main" id="{713F859C-9495-2D4E-BDC8-564B0C30A452}"/>
              </a:ext>
            </a:extLst>
          </p:cNvPr>
          <p:cNvSpPr/>
          <p:nvPr/>
        </p:nvSpPr>
        <p:spPr>
          <a:xfrm>
            <a:off x="3450432" y="19564086"/>
            <a:ext cx="6630459" cy="1023937"/>
          </a:xfrm>
          <a:prstGeom prst="round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Methods</a:t>
            </a:r>
          </a:p>
        </p:txBody>
      </p:sp>
      <p:sp>
        <p:nvSpPr>
          <p:cNvPr id="34" name="Rounded Rectangle 33">
            <a:extLst>
              <a:ext uri="{FF2B5EF4-FFF2-40B4-BE49-F238E27FC236}">
                <a16:creationId xmlns:a16="http://schemas.microsoft.com/office/drawing/2014/main" id="{B08AD735-16C5-DF41-AAB0-5539292A4B78}"/>
              </a:ext>
            </a:extLst>
          </p:cNvPr>
          <p:cNvSpPr/>
          <p:nvPr/>
        </p:nvSpPr>
        <p:spPr>
          <a:xfrm>
            <a:off x="15793409" y="8458201"/>
            <a:ext cx="6630459" cy="1023937"/>
          </a:xfrm>
          <a:prstGeom prst="round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Figures and Results</a:t>
            </a:r>
            <a:endParaRPr lang="en-US" sz="4375" dirty="0">
              <a:latin typeface="Arial" panose="020B0604020202020204" pitchFamily="34" charset="0"/>
              <a:cs typeface="Arial" panose="020B0604020202020204" pitchFamily="34" charset="0"/>
            </a:endParaRPr>
          </a:p>
        </p:txBody>
      </p:sp>
      <p:sp>
        <p:nvSpPr>
          <p:cNvPr id="37" name="Rounded Rectangle 36">
            <a:extLst>
              <a:ext uri="{FF2B5EF4-FFF2-40B4-BE49-F238E27FC236}">
                <a16:creationId xmlns:a16="http://schemas.microsoft.com/office/drawing/2014/main" id="{4137A163-68F2-4D43-8244-3571022A5D0F}"/>
              </a:ext>
            </a:extLst>
          </p:cNvPr>
          <p:cNvSpPr/>
          <p:nvPr/>
        </p:nvSpPr>
        <p:spPr>
          <a:xfrm>
            <a:off x="28251910" y="8458201"/>
            <a:ext cx="6630459" cy="1023937"/>
          </a:xfrm>
          <a:prstGeom prst="round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Conclusion</a:t>
            </a:r>
            <a:endParaRPr lang="en-US" sz="4375" dirty="0">
              <a:latin typeface="Arial" panose="020B0604020202020204" pitchFamily="34" charset="0"/>
              <a:cs typeface="Arial" panose="020B0604020202020204" pitchFamily="34" charset="0"/>
            </a:endParaRPr>
          </a:p>
        </p:txBody>
      </p:sp>
      <p:sp>
        <p:nvSpPr>
          <p:cNvPr id="40" name="Rounded Rectangle 39">
            <a:extLst>
              <a:ext uri="{FF2B5EF4-FFF2-40B4-BE49-F238E27FC236}">
                <a16:creationId xmlns:a16="http://schemas.microsoft.com/office/drawing/2014/main" id="{E28A8E99-F2D4-3541-8764-B1E2D878A202}"/>
              </a:ext>
            </a:extLst>
          </p:cNvPr>
          <p:cNvSpPr/>
          <p:nvPr/>
        </p:nvSpPr>
        <p:spPr>
          <a:xfrm>
            <a:off x="28251910" y="21927235"/>
            <a:ext cx="6630459" cy="1023937"/>
          </a:xfrm>
          <a:prstGeom prst="round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Acknowledgments</a:t>
            </a:r>
            <a:endParaRPr lang="en-US" sz="4375" dirty="0">
              <a:latin typeface="Arial" panose="020B0604020202020204" pitchFamily="34" charset="0"/>
              <a:cs typeface="Arial" panose="020B0604020202020204" pitchFamily="34" charset="0"/>
            </a:endParaRPr>
          </a:p>
        </p:txBody>
      </p:sp>
      <p:sp>
        <p:nvSpPr>
          <p:cNvPr id="45" name="Rounded Rectangle 44">
            <a:extLst>
              <a:ext uri="{FF2B5EF4-FFF2-40B4-BE49-F238E27FC236}">
                <a16:creationId xmlns:a16="http://schemas.microsoft.com/office/drawing/2014/main" id="{EC836FFC-5AD9-7048-B4A1-9AE0CA61DFE2}"/>
              </a:ext>
            </a:extLst>
          </p:cNvPr>
          <p:cNvSpPr/>
          <p:nvPr/>
        </p:nvSpPr>
        <p:spPr>
          <a:xfrm>
            <a:off x="28251910" y="26705610"/>
            <a:ext cx="6630459" cy="1023937"/>
          </a:xfrm>
          <a:prstGeom prst="round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References</a:t>
            </a:r>
            <a:endParaRPr lang="en-US" sz="4375" dirty="0">
              <a:latin typeface="Arial" panose="020B0604020202020204" pitchFamily="34" charset="0"/>
              <a:cs typeface="Arial" panose="020B0604020202020204" pitchFamily="34" charset="0"/>
            </a:endParaRPr>
          </a:p>
        </p:txBody>
      </p:sp>
      <p:sp>
        <p:nvSpPr>
          <p:cNvPr id="42" name="TextBox 41">
            <a:extLst>
              <a:ext uri="{FF2B5EF4-FFF2-40B4-BE49-F238E27FC236}">
                <a16:creationId xmlns:a16="http://schemas.microsoft.com/office/drawing/2014/main" id="{AD23F729-1806-A549-B453-610484A94E1E}"/>
              </a:ext>
            </a:extLst>
          </p:cNvPr>
          <p:cNvSpPr txBox="1"/>
          <p:nvPr/>
        </p:nvSpPr>
        <p:spPr>
          <a:xfrm>
            <a:off x="1551002" y="9815513"/>
            <a:ext cx="10594961" cy="4761945"/>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Imintem quas porro debitis itius, nus id quat animus auda platust et imin perovitasped es ipsus mo maios eume di ut a dolupit, sequam, serio bea natis dolupta simperiae nate molorum eati ulparis magnieniam, to intotatur?</a:t>
            </a:r>
          </a:p>
          <a:p>
            <a:r>
              <a:rPr lang="en-US" sz="2334" dirty="0">
                <a:latin typeface="Arial" panose="020B0604020202020204" pitchFamily="34" charset="0"/>
                <a:cs typeface="Arial" panose="020B0604020202020204" pitchFamily="34" charset="0"/>
              </a:rPr>
              <a:t>Sunto into temperi aturerum et identio nsectatem quo dolorum fuga. Itiatur, quam vendus quodis reria volupienis con posto dolor sam debit experumet odit ut id molorrum que quam fuga. Et volorioraes alit, que plitati onemporro entorio rumendi simenimus mossimus re officit mo officae etur, volorem et optae. Ut ipsam esto temquas dolores sitiandi arum ipicien debisimus doluptatius.</a:t>
            </a:r>
          </a:p>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 oriaeperum iusaeped unt quis et ut abor ame alis utatur as senet a quibus dolutatur sedit aliam apienda versper feriti delia pa dolo quamus arum es endellu pisquia aditatur audam</a:t>
            </a:r>
          </a:p>
        </p:txBody>
      </p:sp>
      <p:sp>
        <p:nvSpPr>
          <p:cNvPr id="48" name="TextBox 47">
            <a:extLst>
              <a:ext uri="{FF2B5EF4-FFF2-40B4-BE49-F238E27FC236}">
                <a16:creationId xmlns:a16="http://schemas.microsoft.com/office/drawing/2014/main" id="{8552354E-6B35-3F47-8BF3-5AEE4232DCBD}"/>
              </a:ext>
            </a:extLst>
          </p:cNvPr>
          <p:cNvSpPr txBox="1"/>
          <p:nvPr/>
        </p:nvSpPr>
        <p:spPr>
          <a:xfrm>
            <a:off x="1551002" y="17138211"/>
            <a:ext cx="10594961" cy="1529137"/>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Ugiatempore evenis rae doluptatum fugiam earchitiam dit, tempe susdam qui asimin et quissequam la ni ipsunt.</a:t>
            </a:r>
          </a:p>
          <a:p>
            <a:r>
              <a:rPr lang="en-US" sz="2334" dirty="0">
                <a:latin typeface="Arial" panose="020B0604020202020204" pitchFamily="34" charset="0"/>
                <a:cs typeface="Arial" panose="020B0604020202020204" pitchFamily="34" charset="0"/>
              </a:rPr>
              <a:t>Ditat que voluptat. Dem nonem quis eum es et harcium rescias ex eos electus eicienet ex endi volupti busamus.</a:t>
            </a:r>
          </a:p>
        </p:txBody>
      </p:sp>
      <p:sp>
        <p:nvSpPr>
          <p:cNvPr id="49" name="TextBox 48">
            <a:extLst>
              <a:ext uri="{FF2B5EF4-FFF2-40B4-BE49-F238E27FC236}">
                <a16:creationId xmlns:a16="http://schemas.microsoft.com/office/drawing/2014/main" id="{1319A77D-A7A4-3A44-A496-B98931EEEA46}"/>
              </a:ext>
            </a:extLst>
          </p:cNvPr>
          <p:cNvSpPr txBox="1"/>
          <p:nvPr/>
        </p:nvSpPr>
        <p:spPr>
          <a:xfrm>
            <a:off x="1551002" y="20921400"/>
            <a:ext cx="10594961" cy="1529137"/>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Ga. Oviduntusam exerum fugitat quae el exersperum qui corum sam sitas que officiat am el inust dunt mint ut vel il mintis es vel maxim dolupiet, aut quatur aborem quiae explitatur sum venihit quo con cusda volorum quia qui conessunt vel etur? Quis nullitae porunto mod maiorio ex es dolupis eum</a:t>
            </a:r>
          </a:p>
        </p:txBody>
      </p:sp>
      <p:sp>
        <p:nvSpPr>
          <p:cNvPr id="50" name="TextBox 49">
            <a:extLst>
              <a:ext uri="{FF2B5EF4-FFF2-40B4-BE49-F238E27FC236}">
                <a16:creationId xmlns:a16="http://schemas.microsoft.com/office/drawing/2014/main" id="{E98C8EA3-1E8A-7D4A-A6C6-DC259C647CED}"/>
              </a:ext>
            </a:extLst>
          </p:cNvPr>
          <p:cNvSpPr txBox="1"/>
          <p:nvPr/>
        </p:nvSpPr>
        <p:spPr>
          <a:xfrm>
            <a:off x="26460252" y="17142974"/>
            <a:ext cx="10604846" cy="3684342"/>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Ga. Ro ium versperum re aut omnienderi sinvele stiam, cus eos sime sed que occupta temquia nobisciur? Quis dolenem oluptam ne nonessumqui doluptatem exeribus id eveliquam qui nisqui atet eiciunt.</a:t>
            </a:r>
          </a:p>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 oriaeperum iusaeped unt quis et ut abor ame alis utatur as senet a quibus dolutatur sedit aliam apienda versper feriti delia pa dolo quamus arum es endellu pisquia aditatur audam earupid quo quunt odigniscil earum verios nonsequam duciis et</a:t>
            </a:r>
          </a:p>
          <a:p>
            <a:endParaRPr lang="en-US" sz="2334" dirty="0">
              <a:latin typeface="Arial" panose="020B0604020202020204" pitchFamily="34" charset="0"/>
              <a:cs typeface="Arial" panose="020B0604020202020204" pitchFamily="34" charset="0"/>
            </a:endParaRPr>
          </a:p>
        </p:txBody>
      </p:sp>
      <p:sp>
        <p:nvSpPr>
          <p:cNvPr id="51" name="TextBox 50">
            <a:extLst>
              <a:ext uri="{FF2B5EF4-FFF2-40B4-BE49-F238E27FC236}">
                <a16:creationId xmlns:a16="http://schemas.microsoft.com/office/drawing/2014/main" id="{B46FE841-529C-5243-9FDA-175B2EAD8AD9}"/>
              </a:ext>
            </a:extLst>
          </p:cNvPr>
          <p:cNvSpPr txBox="1"/>
          <p:nvPr/>
        </p:nvSpPr>
        <p:spPr>
          <a:xfrm>
            <a:off x="14001750" y="18910718"/>
            <a:ext cx="10540852" cy="2606739"/>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 oriaeperum iusaeped unt quis et ut abor ame alis utatur as senet a quibus dolutatur sedit aliam apienda versper feriti delia pa dolo quamus arum es endellu pisquia aditatur audam earupid quo quunt odigniscil earum verios nonsequam duciis et</a:t>
            </a:r>
          </a:p>
          <a:p>
            <a:endParaRPr lang="en-US" sz="2334" dirty="0">
              <a:latin typeface="Arial" panose="020B0604020202020204" pitchFamily="34" charset="0"/>
              <a:cs typeface="Arial" panose="020B0604020202020204" pitchFamily="34" charset="0"/>
            </a:endParaRPr>
          </a:p>
        </p:txBody>
      </p:sp>
      <p:sp>
        <p:nvSpPr>
          <p:cNvPr id="52" name="Rectangle 51">
            <a:extLst>
              <a:ext uri="{FF2B5EF4-FFF2-40B4-BE49-F238E27FC236}">
                <a16:creationId xmlns:a16="http://schemas.microsoft.com/office/drawing/2014/main" id="{C442F96E-4097-FD48-9E83-9E15827FBB13}"/>
              </a:ext>
            </a:extLst>
          </p:cNvPr>
          <p:cNvSpPr/>
          <p:nvPr/>
        </p:nvSpPr>
        <p:spPr>
          <a:xfrm>
            <a:off x="14001750" y="15475569"/>
            <a:ext cx="4795101" cy="296333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3" name="Rectangle 52">
            <a:extLst>
              <a:ext uri="{FF2B5EF4-FFF2-40B4-BE49-F238E27FC236}">
                <a16:creationId xmlns:a16="http://schemas.microsoft.com/office/drawing/2014/main" id="{A9F52416-8C4C-5E4A-8ABC-4BE4EC2E1985}"/>
              </a:ext>
            </a:extLst>
          </p:cNvPr>
          <p:cNvSpPr/>
          <p:nvPr/>
        </p:nvSpPr>
        <p:spPr>
          <a:xfrm>
            <a:off x="14001750" y="21694333"/>
            <a:ext cx="10401300" cy="5825027"/>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4" name="TextBox 53">
            <a:extLst>
              <a:ext uri="{FF2B5EF4-FFF2-40B4-BE49-F238E27FC236}">
                <a16:creationId xmlns:a16="http://schemas.microsoft.com/office/drawing/2014/main" id="{381A9CE6-8886-FA4B-A200-BECE60C9DA89}"/>
              </a:ext>
            </a:extLst>
          </p:cNvPr>
          <p:cNvSpPr txBox="1"/>
          <p:nvPr/>
        </p:nvSpPr>
        <p:spPr>
          <a:xfrm>
            <a:off x="14001750" y="28237146"/>
            <a:ext cx="10540852" cy="2965940"/>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 oriaeperum iusaeped unt quis et ut abor ame alis utatur as senet a quibus dolutatur sedit aliam apienda versper feriti delia pa dolo quamus arum es endellu pisquia aditatur audam earupid quo quunt odigniscil earum verios nonsequam duciis et apienda versper feriti delia pa dolo quamus arum es endellu pisquia aditatur audam earupid quo quunt odigniscil earum verios nonsequam</a:t>
            </a:r>
          </a:p>
        </p:txBody>
      </p:sp>
      <p:sp>
        <p:nvSpPr>
          <p:cNvPr id="55" name="Rectangle 54">
            <a:extLst>
              <a:ext uri="{FF2B5EF4-FFF2-40B4-BE49-F238E27FC236}">
                <a16:creationId xmlns:a16="http://schemas.microsoft.com/office/drawing/2014/main" id="{6982F80E-5257-C145-A994-895B616317F8}"/>
              </a:ext>
            </a:extLst>
          </p:cNvPr>
          <p:cNvSpPr/>
          <p:nvPr/>
        </p:nvSpPr>
        <p:spPr>
          <a:xfrm>
            <a:off x="26460251" y="9994108"/>
            <a:ext cx="10401300" cy="6700763"/>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6" name="Rectangle 55">
            <a:extLst>
              <a:ext uri="{FF2B5EF4-FFF2-40B4-BE49-F238E27FC236}">
                <a16:creationId xmlns:a16="http://schemas.microsoft.com/office/drawing/2014/main" id="{CE1D196A-7C21-2D4A-ACBE-FE27763DF5EF}"/>
              </a:ext>
            </a:extLst>
          </p:cNvPr>
          <p:cNvSpPr/>
          <p:nvPr/>
        </p:nvSpPr>
        <p:spPr>
          <a:xfrm>
            <a:off x="1551001" y="23037769"/>
            <a:ext cx="10401300" cy="7802449"/>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7" name="Rectangle 56">
            <a:extLst>
              <a:ext uri="{FF2B5EF4-FFF2-40B4-BE49-F238E27FC236}">
                <a16:creationId xmlns:a16="http://schemas.microsoft.com/office/drawing/2014/main" id="{3723E212-1845-194D-914F-38951ECB5CDE}"/>
              </a:ext>
            </a:extLst>
          </p:cNvPr>
          <p:cNvSpPr/>
          <p:nvPr/>
        </p:nvSpPr>
        <p:spPr>
          <a:xfrm>
            <a:off x="14001749" y="9994107"/>
            <a:ext cx="10401300" cy="484477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8" name="Rectangle 57">
            <a:extLst>
              <a:ext uri="{FF2B5EF4-FFF2-40B4-BE49-F238E27FC236}">
                <a16:creationId xmlns:a16="http://schemas.microsoft.com/office/drawing/2014/main" id="{34B1AB1D-104A-BC46-8F5C-31A32845D1CB}"/>
              </a:ext>
            </a:extLst>
          </p:cNvPr>
          <p:cNvSpPr/>
          <p:nvPr/>
        </p:nvSpPr>
        <p:spPr>
          <a:xfrm>
            <a:off x="19607950" y="15475569"/>
            <a:ext cx="4795101" cy="296333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39" name="TextBox 38">
            <a:extLst>
              <a:ext uri="{FF2B5EF4-FFF2-40B4-BE49-F238E27FC236}">
                <a16:creationId xmlns:a16="http://schemas.microsoft.com/office/drawing/2014/main" id="{BB02D70F-FA69-DD48-9BF6-E9F4D66B287C}"/>
              </a:ext>
            </a:extLst>
          </p:cNvPr>
          <p:cNvSpPr txBox="1"/>
          <p:nvPr/>
        </p:nvSpPr>
        <p:spPr>
          <a:xfrm>
            <a:off x="1029295" y="3198284"/>
            <a:ext cx="24648914" cy="1277273"/>
          </a:xfrm>
          <a:prstGeom prst="rect">
            <a:avLst/>
          </a:prstGeom>
          <a:noFill/>
        </p:spPr>
        <p:txBody>
          <a:bodyPr wrap="square" rtlCol="0">
            <a:spAutoFit/>
          </a:bodyPr>
          <a:lstStyle/>
          <a:p>
            <a:r>
              <a:rPr lang="en-US" sz="7700" b="1" dirty="0">
                <a:solidFill>
                  <a:srgbClr val="4A2366"/>
                </a:solidFill>
                <a:latin typeface="Arial" panose="020B0604020202020204" pitchFamily="34" charset="0"/>
                <a:cs typeface="Arial" panose="020B0604020202020204" pitchFamily="34" charset="0"/>
              </a:rPr>
              <a:t>Title of Research Project (simple, no jargon)</a:t>
            </a:r>
            <a:endParaRPr lang="en-US" sz="7700" b="1" dirty="0">
              <a:solidFill>
                <a:srgbClr val="BF5700"/>
              </a:solidFill>
              <a:latin typeface="Arial" panose="020B0604020202020204" pitchFamily="34" charset="0"/>
              <a:cs typeface="Arial" panose="020B0604020202020204" pitchFamily="34" charset="0"/>
            </a:endParaRPr>
          </a:p>
        </p:txBody>
      </p:sp>
      <p:sp>
        <p:nvSpPr>
          <p:cNvPr id="44" name="TextBox 43">
            <a:extLst>
              <a:ext uri="{FF2B5EF4-FFF2-40B4-BE49-F238E27FC236}">
                <a16:creationId xmlns:a16="http://schemas.microsoft.com/office/drawing/2014/main" id="{246E2B7E-EBD1-3C40-B696-4628717DD344}"/>
              </a:ext>
            </a:extLst>
          </p:cNvPr>
          <p:cNvSpPr txBox="1"/>
          <p:nvPr/>
        </p:nvSpPr>
        <p:spPr>
          <a:xfrm>
            <a:off x="1029296" y="5918516"/>
            <a:ext cx="23513306" cy="1708160"/>
          </a:xfrm>
          <a:prstGeom prst="rect">
            <a:avLst/>
          </a:prstGeom>
          <a:noFill/>
        </p:spPr>
        <p:txBody>
          <a:bodyPr wrap="square" rtlCol="0">
            <a:spAutoFit/>
          </a:bodyPr>
          <a:lstStyle/>
          <a:p>
            <a:r>
              <a:rPr lang="en-US" sz="3500" dirty="0">
                <a:latin typeface="Arial" panose="020B0604020202020204" pitchFamily="34" charset="0"/>
                <a:cs typeface="Arial" panose="020B0604020202020204" pitchFamily="34" charset="0"/>
              </a:rPr>
              <a:t>[AUTHORS LINE] First Name Last Name</a:t>
            </a:r>
            <a:r>
              <a:rPr lang="en-US" sz="3500" baseline="30000" dirty="0">
                <a:latin typeface="Arial" panose="020B0604020202020204" pitchFamily="34" charset="0"/>
                <a:cs typeface="Arial" panose="020B0604020202020204" pitchFamily="34" charset="0"/>
              </a:rPr>
              <a:t>1</a:t>
            </a:r>
            <a:r>
              <a:rPr lang="en-US" sz="3500" dirty="0">
                <a:latin typeface="Arial" panose="020B0604020202020204" pitchFamily="34" charset="0"/>
                <a:cs typeface="Arial" panose="020B0604020202020204" pitchFamily="34" charset="0"/>
              </a:rPr>
              <a:t>, First Name Last Name</a:t>
            </a:r>
            <a:r>
              <a:rPr lang="en-US" sz="3500" baseline="30000" dirty="0">
                <a:latin typeface="Arial" panose="020B0604020202020204" pitchFamily="34" charset="0"/>
                <a:cs typeface="Arial" panose="020B0604020202020204" pitchFamily="34" charset="0"/>
              </a:rPr>
              <a:t>2</a:t>
            </a:r>
            <a:r>
              <a:rPr lang="en-US" sz="3500" dirty="0">
                <a:latin typeface="Arial" panose="020B0604020202020204" pitchFamily="34" charset="0"/>
                <a:cs typeface="Arial" panose="020B0604020202020204" pitchFamily="34" charset="0"/>
              </a:rPr>
              <a:t>, First Name Last Name</a:t>
            </a:r>
            <a:r>
              <a:rPr lang="en-US" sz="3500" baseline="30000" dirty="0">
                <a:latin typeface="Arial" panose="020B0604020202020204" pitchFamily="34" charset="0"/>
                <a:cs typeface="Arial" panose="020B0604020202020204" pitchFamily="34" charset="0"/>
              </a:rPr>
              <a:t>3</a:t>
            </a:r>
            <a:br>
              <a:rPr lang="en-US" sz="3500" dirty="0">
                <a:latin typeface="Arial" panose="020B0604020202020204" pitchFamily="34" charset="0"/>
                <a:cs typeface="Arial" panose="020B0604020202020204" pitchFamily="34" charset="0"/>
              </a:rPr>
            </a:br>
            <a:r>
              <a:rPr lang="en-US" sz="3500" dirty="0">
                <a:latin typeface="Arial" panose="020B0604020202020204" pitchFamily="34" charset="0"/>
                <a:cs typeface="Arial" panose="020B0604020202020204" pitchFamily="34" charset="0"/>
              </a:rPr>
              <a:t>[DEPT./SCHOOL LINE] </a:t>
            </a:r>
            <a:r>
              <a:rPr lang="en-US" sz="3500" baseline="30000" dirty="0">
                <a:latin typeface="Arial" panose="020B0604020202020204" pitchFamily="34" charset="0"/>
                <a:cs typeface="Arial" panose="020B0604020202020204" pitchFamily="34" charset="0"/>
              </a:rPr>
              <a:t>1</a:t>
            </a:r>
            <a:r>
              <a:rPr lang="en-US" sz="3500" dirty="0">
                <a:latin typeface="Arial" panose="020B0604020202020204" pitchFamily="34" charset="0"/>
                <a:cs typeface="Arial" panose="020B0604020202020204" pitchFamily="34" charset="0"/>
              </a:rPr>
              <a:t>Department of Integrative Biology, </a:t>
            </a:r>
            <a:r>
              <a:rPr lang="en-US" sz="3500" baseline="30000" dirty="0">
                <a:latin typeface="Arial" panose="020B0604020202020204" pitchFamily="34" charset="0"/>
                <a:cs typeface="Arial" panose="020B0604020202020204" pitchFamily="34" charset="0"/>
              </a:rPr>
              <a:t>2</a:t>
            </a:r>
            <a:r>
              <a:rPr lang="en-US" sz="3500" dirty="0">
                <a:latin typeface="Arial" panose="020B0604020202020204" pitchFamily="34" charset="0"/>
                <a:cs typeface="Arial" panose="020B0604020202020204" pitchFamily="34" charset="0"/>
              </a:rPr>
              <a:t>Department of Chemistry, College of Natural Sciences, Weber State University</a:t>
            </a:r>
          </a:p>
        </p:txBody>
      </p:sp>
      <p:sp>
        <p:nvSpPr>
          <p:cNvPr id="47" name="Rectangle 46">
            <a:extLst>
              <a:ext uri="{FF2B5EF4-FFF2-40B4-BE49-F238E27FC236}">
                <a16:creationId xmlns:a16="http://schemas.microsoft.com/office/drawing/2014/main" id="{1D6D8AA7-86CE-804F-989B-2D131FAFC69C}"/>
              </a:ext>
            </a:extLst>
          </p:cNvPr>
          <p:cNvSpPr/>
          <p:nvPr/>
        </p:nvSpPr>
        <p:spPr>
          <a:xfrm>
            <a:off x="25946300" y="5047465"/>
            <a:ext cx="7707907" cy="243675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sp>
        <p:nvSpPr>
          <p:cNvPr id="59" name="Oval 58">
            <a:extLst>
              <a:ext uri="{FF2B5EF4-FFF2-40B4-BE49-F238E27FC236}">
                <a16:creationId xmlns:a16="http://schemas.microsoft.com/office/drawing/2014/main" id="{8C3165F5-98A8-7D49-AD5B-F4DE9C821E24}"/>
              </a:ext>
            </a:extLst>
          </p:cNvPr>
          <p:cNvSpPr/>
          <p:nvPr/>
        </p:nvSpPr>
        <p:spPr>
          <a:xfrm>
            <a:off x="34129265" y="5047465"/>
            <a:ext cx="3246240" cy="2410610"/>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pic>
        <p:nvPicPr>
          <p:cNvPr id="36" name="Picture 35">
            <a:extLst>
              <a:ext uri="{FF2B5EF4-FFF2-40B4-BE49-F238E27FC236}">
                <a16:creationId xmlns:a16="http://schemas.microsoft.com/office/drawing/2014/main" id="{0ADEEC78-3FA1-4F17-AF8D-2E39635FCC73}"/>
              </a:ext>
            </a:extLst>
          </p:cNvPr>
          <p:cNvPicPr>
            <a:picLocks noChangeAspect="1"/>
          </p:cNvPicPr>
          <p:nvPr/>
        </p:nvPicPr>
        <p:blipFill>
          <a:blip r:embed="rId2"/>
          <a:stretch>
            <a:fillRect/>
          </a:stretch>
        </p:blipFill>
        <p:spPr>
          <a:xfrm>
            <a:off x="25946298" y="3192907"/>
            <a:ext cx="9394750" cy="1896020"/>
          </a:xfrm>
          <a:prstGeom prst="rect">
            <a:avLst/>
          </a:prstGeom>
        </p:spPr>
      </p:pic>
    </p:spTree>
    <p:extLst>
      <p:ext uri="{BB962C8B-B14F-4D97-AF65-F5344CB8AC3E}">
        <p14:creationId xmlns:p14="http://schemas.microsoft.com/office/powerpoint/2010/main" val="322420999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21">
            <a:extLst>
              <a:ext uri="{FF2B5EF4-FFF2-40B4-BE49-F238E27FC236}">
                <a16:creationId xmlns:a16="http://schemas.microsoft.com/office/drawing/2014/main" id="{FB2FA725-0E4F-6742-8A91-62AB532AA724}"/>
              </a:ext>
            </a:extLst>
          </p:cNvPr>
          <p:cNvSpPr txBox="1"/>
          <p:nvPr/>
        </p:nvSpPr>
        <p:spPr>
          <a:xfrm>
            <a:off x="29432844" y="23181033"/>
            <a:ext cx="7594004" cy="2606739"/>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a:t>
            </a:r>
          </a:p>
        </p:txBody>
      </p:sp>
      <p:sp>
        <p:nvSpPr>
          <p:cNvPr id="25" name="TextBox 24">
            <a:extLst>
              <a:ext uri="{FF2B5EF4-FFF2-40B4-BE49-F238E27FC236}">
                <a16:creationId xmlns:a16="http://schemas.microsoft.com/office/drawing/2014/main" id="{6CCC9FD2-2D31-614C-9866-71CB153F7003}"/>
              </a:ext>
            </a:extLst>
          </p:cNvPr>
          <p:cNvSpPr txBox="1"/>
          <p:nvPr/>
        </p:nvSpPr>
        <p:spPr>
          <a:xfrm>
            <a:off x="29432844" y="27959408"/>
            <a:ext cx="7594004" cy="2965940"/>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 voles int odic tem nis dolorrum que cores doluptaturi</a:t>
            </a:r>
          </a:p>
        </p:txBody>
      </p:sp>
      <p:sp>
        <p:nvSpPr>
          <p:cNvPr id="26" name="Rounded Rectangle 25">
            <a:extLst>
              <a:ext uri="{FF2B5EF4-FFF2-40B4-BE49-F238E27FC236}">
                <a16:creationId xmlns:a16="http://schemas.microsoft.com/office/drawing/2014/main" id="{A383F541-946D-D243-A427-A19CCEAE5721}"/>
              </a:ext>
            </a:extLst>
          </p:cNvPr>
          <p:cNvSpPr/>
          <p:nvPr/>
        </p:nvSpPr>
        <p:spPr>
          <a:xfrm>
            <a:off x="1029296" y="8821573"/>
            <a:ext cx="8428831" cy="6447357"/>
          </a:xfrm>
          <a:prstGeom prst="roundRect">
            <a:avLst>
              <a:gd name="adj" fmla="val 7577"/>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29" name="Rounded Rectangle 28">
            <a:extLst>
              <a:ext uri="{FF2B5EF4-FFF2-40B4-BE49-F238E27FC236}">
                <a16:creationId xmlns:a16="http://schemas.microsoft.com/office/drawing/2014/main" id="{5C11B6D1-1527-3346-87C7-47EBD5A34BD0}"/>
              </a:ext>
            </a:extLst>
          </p:cNvPr>
          <p:cNvSpPr/>
          <p:nvPr/>
        </p:nvSpPr>
        <p:spPr>
          <a:xfrm>
            <a:off x="1029296" y="16134303"/>
            <a:ext cx="8428831" cy="2917814"/>
          </a:xfrm>
          <a:prstGeom prst="roundRect">
            <a:avLst>
              <a:gd name="adj" fmla="val 17736"/>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1" name="Rounded Rectangle 30">
            <a:extLst>
              <a:ext uri="{FF2B5EF4-FFF2-40B4-BE49-F238E27FC236}">
                <a16:creationId xmlns:a16="http://schemas.microsoft.com/office/drawing/2014/main" id="{A51F871C-9A06-BE4E-BC12-0BB7624C01BD}"/>
              </a:ext>
            </a:extLst>
          </p:cNvPr>
          <p:cNvSpPr/>
          <p:nvPr/>
        </p:nvSpPr>
        <p:spPr>
          <a:xfrm>
            <a:off x="1029296" y="19917490"/>
            <a:ext cx="8428831" cy="11920255"/>
          </a:xfrm>
          <a:prstGeom prst="roundRect">
            <a:avLst>
              <a:gd name="adj" fmla="val 6325"/>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3" name="Rounded Rectangle 32">
            <a:extLst>
              <a:ext uri="{FF2B5EF4-FFF2-40B4-BE49-F238E27FC236}">
                <a16:creationId xmlns:a16="http://schemas.microsoft.com/office/drawing/2014/main" id="{B75AC27A-FBCD-EE48-B6FE-09E481A25925}"/>
              </a:ext>
            </a:extLst>
          </p:cNvPr>
          <p:cNvSpPr/>
          <p:nvPr/>
        </p:nvSpPr>
        <p:spPr>
          <a:xfrm>
            <a:off x="10315179" y="8791575"/>
            <a:ext cx="17745274" cy="23046170"/>
          </a:xfrm>
          <a:prstGeom prst="roundRect">
            <a:avLst>
              <a:gd name="adj" fmla="val 2821"/>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5" name="Rounded Rectangle 34">
            <a:extLst>
              <a:ext uri="{FF2B5EF4-FFF2-40B4-BE49-F238E27FC236}">
                <a16:creationId xmlns:a16="http://schemas.microsoft.com/office/drawing/2014/main" id="{D4101E1B-E32F-CD46-8DA1-E347D7B6FDAB}"/>
              </a:ext>
            </a:extLst>
          </p:cNvPr>
          <p:cNvSpPr/>
          <p:nvPr/>
        </p:nvSpPr>
        <p:spPr>
          <a:xfrm>
            <a:off x="28917503" y="8821573"/>
            <a:ext cx="8458003" cy="12490178"/>
          </a:xfrm>
          <a:prstGeom prst="roundRect">
            <a:avLst>
              <a:gd name="adj" fmla="val 6326"/>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7" name="Rounded Rectangle 36">
            <a:extLst>
              <a:ext uri="{FF2B5EF4-FFF2-40B4-BE49-F238E27FC236}">
                <a16:creationId xmlns:a16="http://schemas.microsoft.com/office/drawing/2014/main" id="{FE32572D-75C4-8340-B97D-5BB931331AB9}"/>
              </a:ext>
            </a:extLst>
          </p:cNvPr>
          <p:cNvSpPr/>
          <p:nvPr/>
        </p:nvSpPr>
        <p:spPr>
          <a:xfrm>
            <a:off x="28917500" y="22177124"/>
            <a:ext cx="8458004" cy="3913003"/>
          </a:xfrm>
          <a:prstGeom prst="roundRect">
            <a:avLst>
              <a:gd name="adj" fmla="val 13598"/>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9" name="Rounded Rectangle 38">
            <a:extLst>
              <a:ext uri="{FF2B5EF4-FFF2-40B4-BE49-F238E27FC236}">
                <a16:creationId xmlns:a16="http://schemas.microsoft.com/office/drawing/2014/main" id="{FF40C643-D9D9-8442-BE36-0266166A6CEE}"/>
              </a:ext>
            </a:extLst>
          </p:cNvPr>
          <p:cNvSpPr/>
          <p:nvPr/>
        </p:nvSpPr>
        <p:spPr>
          <a:xfrm>
            <a:off x="28917499" y="26955500"/>
            <a:ext cx="8458005" cy="4764960"/>
          </a:xfrm>
          <a:prstGeom prst="roundRect">
            <a:avLst>
              <a:gd name="adj" fmla="val 10224"/>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47" name="Rounded Rectangle 46">
            <a:extLst>
              <a:ext uri="{FF2B5EF4-FFF2-40B4-BE49-F238E27FC236}">
                <a16:creationId xmlns:a16="http://schemas.microsoft.com/office/drawing/2014/main" id="{C3D54418-6D46-B442-AFD3-C141D3EC48C5}"/>
              </a:ext>
            </a:extLst>
          </p:cNvPr>
          <p:cNvSpPr/>
          <p:nvPr/>
        </p:nvSpPr>
        <p:spPr>
          <a:xfrm>
            <a:off x="1931724" y="8458201"/>
            <a:ext cx="6630459" cy="1023937"/>
          </a:xfrm>
          <a:prstGeom prst="round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Introduction</a:t>
            </a:r>
            <a:endParaRPr lang="en-US" sz="4375" dirty="0">
              <a:latin typeface="Arial" panose="020B0604020202020204" pitchFamily="34" charset="0"/>
              <a:cs typeface="Arial" panose="020B0604020202020204" pitchFamily="34" charset="0"/>
            </a:endParaRPr>
          </a:p>
        </p:txBody>
      </p:sp>
      <p:sp>
        <p:nvSpPr>
          <p:cNvPr id="48" name="Rounded Rectangle 47">
            <a:extLst>
              <a:ext uri="{FF2B5EF4-FFF2-40B4-BE49-F238E27FC236}">
                <a16:creationId xmlns:a16="http://schemas.microsoft.com/office/drawing/2014/main" id="{C7B1EBD2-F6E9-ED49-B949-4053B41F4B64}"/>
              </a:ext>
            </a:extLst>
          </p:cNvPr>
          <p:cNvSpPr/>
          <p:nvPr/>
        </p:nvSpPr>
        <p:spPr>
          <a:xfrm>
            <a:off x="1931724" y="15780898"/>
            <a:ext cx="6630459" cy="1023937"/>
          </a:xfrm>
          <a:prstGeom prst="round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Research Goal</a:t>
            </a:r>
            <a:endParaRPr lang="en-US" sz="4375" dirty="0">
              <a:latin typeface="Arial" panose="020B0604020202020204" pitchFamily="34" charset="0"/>
              <a:cs typeface="Arial" panose="020B0604020202020204" pitchFamily="34" charset="0"/>
            </a:endParaRPr>
          </a:p>
        </p:txBody>
      </p:sp>
      <p:sp>
        <p:nvSpPr>
          <p:cNvPr id="49" name="Rounded Rectangle 48">
            <a:extLst>
              <a:ext uri="{FF2B5EF4-FFF2-40B4-BE49-F238E27FC236}">
                <a16:creationId xmlns:a16="http://schemas.microsoft.com/office/drawing/2014/main" id="{7068C3E8-6F07-5946-BA66-9C97B12AC7D3}"/>
              </a:ext>
            </a:extLst>
          </p:cNvPr>
          <p:cNvSpPr/>
          <p:nvPr/>
        </p:nvSpPr>
        <p:spPr>
          <a:xfrm>
            <a:off x="1931724" y="19564086"/>
            <a:ext cx="6630459" cy="1023937"/>
          </a:xfrm>
          <a:prstGeom prst="round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Methods</a:t>
            </a:r>
          </a:p>
        </p:txBody>
      </p:sp>
      <p:sp>
        <p:nvSpPr>
          <p:cNvPr id="50" name="Rounded Rectangle 49">
            <a:extLst>
              <a:ext uri="{FF2B5EF4-FFF2-40B4-BE49-F238E27FC236}">
                <a16:creationId xmlns:a16="http://schemas.microsoft.com/office/drawing/2014/main" id="{95D9418A-8071-5A43-8AA5-2DDFDE97B440}"/>
              </a:ext>
            </a:extLst>
          </p:cNvPr>
          <p:cNvSpPr/>
          <p:nvPr/>
        </p:nvSpPr>
        <p:spPr>
          <a:xfrm>
            <a:off x="15887171" y="8458201"/>
            <a:ext cx="6630459" cy="1023937"/>
          </a:xfrm>
          <a:prstGeom prst="round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Figures and Results</a:t>
            </a:r>
            <a:endParaRPr lang="en-US" sz="4375" dirty="0">
              <a:latin typeface="Arial" panose="020B0604020202020204" pitchFamily="34" charset="0"/>
              <a:cs typeface="Arial" panose="020B0604020202020204" pitchFamily="34" charset="0"/>
            </a:endParaRPr>
          </a:p>
        </p:txBody>
      </p:sp>
      <p:sp>
        <p:nvSpPr>
          <p:cNvPr id="51" name="Rounded Rectangle 50">
            <a:extLst>
              <a:ext uri="{FF2B5EF4-FFF2-40B4-BE49-F238E27FC236}">
                <a16:creationId xmlns:a16="http://schemas.microsoft.com/office/drawing/2014/main" id="{5ACE33C1-A4C6-FF41-BC24-C727DE341917}"/>
              </a:ext>
            </a:extLst>
          </p:cNvPr>
          <p:cNvSpPr/>
          <p:nvPr/>
        </p:nvSpPr>
        <p:spPr>
          <a:xfrm>
            <a:off x="29842619" y="8458201"/>
            <a:ext cx="6630459" cy="1023937"/>
          </a:xfrm>
          <a:prstGeom prst="round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Conclusion</a:t>
            </a:r>
            <a:endParaRPr lang="en-US" sz="4375" dirty="0">
              <a:latin typeface="Arial" panose="020B0604020202020204" pitchFamily="34" charset="0"/>
              <a:cs typeface="Arial" panose="020B0604020202020204" pitchFamily="34" charset="0"/>
            </a:endParaRPr>
          </a:p>
        </p:txBody>
      </p:sp>
      <p:sp>
        <p:nvSpPr>
          <p:cNvPr id="52" name="Rounded Rectangle 51">
            <a:extLst>
              <a:ext uri="{FF2B5EF4-FFF2-40B4-BE49-F238E27FC236}">
                <a16:creationId xmlns:a16="http://schemas.microsoft.com/office/drawing/2014/main" id="{04C0E79C-1D73-4847-8182-70BE43197DA0}"/>
              </a:ext>
            </a:extLst>
          </p:cNvPr>
          <p:cNvSpPr/>
          <p:nvPr/>
        </p:nvSpPr>
        <p:spPr>
          <a:xfrm>
            <a:off x="29842617" y="21823721"/>
            <a:ext cx="6630459" cy="1023937"/>
          </a:xfrm>
          <a:prstGeom prst="round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Acknowledgments</a:t>
            </a:r>
            <a:endParaRPr lang="en-US" sz="4375" dirty="0">
              <a:latin typeface="Arial" panose="020B0604020202020204" pitchFamily="34" charset="0"/>
              <a:cs typeface="Arial" panose="020B0604020202020204" pitchFamily="34" charset="0"/>
            </a:endParaRPr>
          </a:p>
        </p:txBody>
      </p:sp>
      <p:sp>
        <p:nvSpPr>
          <p:cNvPr id="53" name="Rounded Rectangle 52">
            <a:extLst>
              <a:ext uri="{FF2B5EF4-FFF2-40B4-BE49-F238E27FC236}">
                <a16:creationId xmlns:a16="http://schemas.microsoft.com/office/drawing/2014/main" id="{DF927006-83B7-BC47-9CE5-C6265D19A61D}"/>
              </a:ext>
            </a:extLst>
          </p:cNvPr>
          <p:cNvSpPr/>
          <p:nvPr/>
        </p:nvSpPr>
        <p:spPr>
          <a:xfrm>
            <a:off x="29842617" y="26602096"/>
            <a:ext cx="6630459" cy="1023937"/>
          </a:xfrm>
          <a:prstGeom prst="round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References</a:t>
            </a:r>
            <a:endParaRPr lang="en-US" sz="4375" dirty="0">
              <a:latin typeface="Arial" panose="020B0604020202020204" pitchFamily="34" charset="0"/>
              <a:cs typeface="Arial" panose="020B0604020202020204" pitchFamily="34" charset="0"/>
            </a:endParaRPr>
          </a:p>
        </p:txBody>
      </p:sp>
      <p:sp>
        <p:nvSpPr>
          <p:cNvPr id="38" name="TextBox 37">
            <a:extLst>
              <a:ext uri="{FF2B5EF4-FFF2-40B4-BE49-F238E27FC236}">
                <a16:creationId xmlns:a16="http://schemas.microsoft.com/office/drawing/2014/main" id="{4D8B2B7F-9268-CF4B-9238-2E4408E5C027}"/>
              </a:ext>
            </a:extLst>
          </p:cNvPr>
          <p:cNvSpPr txBox="1"/>
          <p:nvPr/>
        </p:nvSpPr>
        <p:spPr>
          <a:xfrm>
            <a:off x="1543249" y="9815513"/>
            <a:ext cx="7536956" cy="5121146"/>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Imintem quas porro debitis itius, nus id quat animus auda platust et imin perovitasped es ipsus mo maios eume di ut a dolupit, sequam, serio bea natis dolupta simperiae nate molorum eati ulparis magnieniam, to intotatur?</a:t>
            </a:r>
          </a:p>
          <a:p>
            <a:r>
              <a:rPr lang="en-US" sz="2334" dirty="0">
                <a:latin typeface="Arial" panose="020B0604020202020204" pitchFamily="34" charset="0"/>
                <a:cs typeface="Arial" panose="020B0604020202020204" pitchFamily="34" charset="0"/>
              </a:rPr>
              <a:t>Sunto into temperi aturerum et identio nsectatem quo dolorum fuga. Itiatur, quam vendus quodis reria volupienis con posto dolor sam debit experumet odit ut id molorrum que quam fuga. Et volorioraes alit, que plitati onemporro entorio rumendi simenimus mossimus re officit mo officae etur, volorem et optae. Ut ipsam esto temquas dolores sitiandi arum ipicien debisimus doluptatius.</a:t>
            </a:r>
          </a:p>
          <a:p>
            <a:r>
              <a:rPr lang="en-US" sz="2334" dirty="0">
                <a:latin typeface="Arial" panose="020B0604020202020204" pitchFamily="34" charset="0"/>
                <a:cs typeface="Arial" panose="020B0604020202020204" pitchFamily="34" charset="0"/>
              </a:rPr>
              <a:t>As verepe sectis enda</a:t>
            </a:r>
          </a:p>
        </p:txBody>
      </p:sp>
      <p:sp>
        <p:nvSpPr>
          <p:cNvPr id="42" name="TextBox 41">
            <a:extLst>
              <a:ext uri="{FF2B5EF4-FFF2-40B4-BE49-F238E27FC236}">
                <a16:creationId xmlns:a16="http://schemas.microsoft.com/office/drawing/2014/main" id="{C1E8C03D-AFB7-624B-BBFF-08ECD99A7A94}"/>
              </a:ext>
            </a:extLst>
          </p:cNvPr>
          <p:cNvSpPr txBox="1"/>
          <p:nvPr/>
        </p:nvSpPr>
        <p:spPr>
          <a:xfrm>
            <a:off x="1543249" y="17138212"/>
            <a:ext cx="7536956" cy="1169936"/>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Ugiatempore evenis rae doluptatum fugiam earchitiam dit, tempe susdam qui asimin et quissequam la ni ipsunt.</a:t>
            </a:r>
          </a:p>
        </p:txBody>
      </p:sp>
      <p:sp>
        <p:nvSpPr>
          <p:cNvPr id="43" name="TextBox 42">
            <a:extLst>
              <a:ext uri="{FF2B5EF4-FFF2-40B4-BE49-F238E27FC236}">
                <a16:creationId xmlns:a16="http://schemas.microsoft.com/office/drawing/2014/main" id="{B0204F50-3E47-F047-B2D0-7F8B7F1D17A8}"/>
              </a:ext>
            </a:extLst>
          </p:cNvPr>
          <p:cNvSpPr txBox="1"/>
          <p:nvPr/>
        </p:nvSpPr>
        <p:spPr>
          <a:xfrm>
            <a:off x="1543249" y="20921400"/>
            <a:ext cx="7536956" cy="2247538"/>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Ga. Oviduntusam exerum fugitat quae el exersperum qui corum sam sitas que officiat am el inust dunt mint ut vel il mintis es vel maxim dolupiet, aut quatur aborem quiae explitatur sum venihit quo con cusda volorum quia qui conessunt vel etur? Quis nullitae porunto mod maiorio ex es dolupis eum solupta</a:t>
            </a:r>
          </a:p>
        </p:txBody>
      </p:sp>
      <p:sp>
        <p:nvSpPr>
          <p:cNvPr id="44" name="TextBox 43">
            <a:extLst>
              <a:ext uri="{FF2B5EF4-FFF2-40B4-BE49-F238E27FC236}">
                <a16:creationId xmlns:a16="http://schemas.microsoft.com/office/drawing/2014/main" id="{C2752994-9991-BE42-BBC8-295FB4D085F9}"/>
              </a:ext>
            </a:extLst>
          </p:cNvPr>
          <p:cNvSpPr txBox="1"/>
          <p:nvPr/>
        </p:nvSpPr>
        <p:spPr>
          <a:xfrm>
            <a:off x="29432846" y="16833205"/>
            <a:ext cx="7613645" cy="4402744"/>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a:t>
            </a:r>
          </a:p>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as senet a quibus dolutatur sedit aliam apienda versper feriti delia pa dolo quamus arum es endellu pisquia aditatur audam earupid quo quunt odigniscil earum verios nonsequam duciis et</a:t>
            </a:r>
          </a:p>
          <a:p>
            <a:endParaRPr lang="en-US" sz="2334" dirty="0">
              <a:latin typeface="Arial" panose="020B0604020202020204" pitchFamily="34" charset="0"/>
              <a:cs typeface="Arial" panose="020B0604020202020204" pitchFamily="34" charset="0"/>
            </a:endParaRPr>
          </a:p>
        </p:txBody>
      </p:sp>
      <p:sp>
        <p:nvSpPr>
          <p:cNvPr id="45" name="Rectangle 44">
            <a:extLst>
              <a:ext uri="{FF2B5EF4-FFF2-40B4-BE49-F238E27FC236}">
                <a16:creationId xmlns:a16="http://schemas.microsoft.com/office/drawing/2014/main" id="{DA0C1F8F-91C6-F247-9195-90DADBA82172}"/>
              </a:ext>
            </a:extLst>
          </p:cNvPr>
          <p:cNvSpPr/>
          <p:nvPr/>
        </p:nvSpPr>
        <p:spPr>
          <a:xfrm>
            <a:off x="10830523" y="17111164"/>
            <a:ext cx="5010808" cy="324587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46" name="Rectangle 45">
            <a:extLst>
              <a:ext uri="{FF2B5EF4-FFF2-40B4-BE49-F238E27FC236}">
                <a16:creationId xmlns:a16="http://schemas.microsoft.com/office/drawing/2014/main" id="{304A0393-F945-4F40-8EAC-C93C400C424C}"/>
              </a:ext>
            </a:extLst>
          </p:cNvPr>
          <p:cNvSpPr/>
          <p:nvPr/>
        </p:nvSpPr>
        <p:spPr>
          <a:xfrm>
            <a:off x="16683106" y="17111164"/>
            <a:ext cx="5010808" cy="324587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4" name="Rectangle 53">
            <a:extLst>
              <a:ext uri="{FF2B5EF4-FFF2-40B4-BE49-F238E27FC236}">
                <a16:creationId xmlns:a16="http://schemas.microsoft.com/office/drawing/2014/main" id="{4B20B63F-1372-EB41-B8C0-9C3D74765622}"/>
              </a:ext>
            </a:extLst>
          </p:cNvPr>
          <p:cNvSpPr/>
          <p:nvPr/>
        </p:nvSpPr>
        <p:spPr>
          <a:xfrm>
            <a:off x="10830522" y="24695864"/>
            <a:ext cx="16715976" cy="6337733"/>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5" name="Rectangle 54">
            <a:extLst>
              <a:ext uri="{FF2B5EF4-FFF2-40B4-BE49-F238E27FC236}">
                <a16:creationId xmlns:a16="http://schemas.microsoft.com/office/drawing/2014/main" id="{5DF9F354-E6C3-CB4F-BB64-D145F9A25D4C}"/>
              </a:ext>
            </a:extLst>
          </p:cNvPr>
          <p:cNvSpPr/>
          <p:nvPr/>
        </p:nvSpPr>
        <p:spPr>
          <a:xfrm>
            <a:off x="22535690" y="17111164"/>
            <a:ext cx="5010808" cy="324587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6" name="TextBox 55">
            <a:extLst>
              <a:ext uri="{FF2B5EF4-FFF2-40B4-BE49-F238E27FC236}">
                <a16:creationId xmlns:a16="http://schemas.microsoft.com/office/drawing/2014/main" id="{A3CF81FE-6622-7448-9CB3-CF574308A5CB}"/>
              </a:ext>
            </a:extLst>
          </p:cNvPr>
          <p:cNvSpPr txBox="1"/>
          <p:nvPr/>
        </p:nvSpPr>
        <p:spPr>
          <a:xfrm>
            <a:off x="10830521" y="20690410"/>
            <a:ext cx="16893874" cy="3684342"/>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Imintem quas porro debitis itius, nus id quat animus auda platust et imin perovitasped es ipsus mo maios eume di ut a dolupit, sequam, serio bea natis dolupta simperiae nate molorum eati ulparis magnieniam, to intotatur?</a:t>
            </a:r>
          </a:p>
          <a:p>
            <a:r>
              <a:rPr lang="en-US" sz="2334" dirty="0">
                <a:latin typeface="Arial" panose="020B0604020202020204" pitchFamily="34" charset="0"/>
                <a:cs typeface="Arial" panose="020B0604020202020204" pitchFamily="34" charset="0"/>
              </a:rPr>
              <a:t>Sunto into temperi aturerum et identio nsectatem quo dolorum fuga. Itiatur, quam vendus quodis reria volupienis con posto dolor sam debit experumet odit ut id molorrum que quam fuga. Et volorioraes alit, que plitati onemporro entorio rumendi simenimus mossimus re officit mo officae etur, volorem et optae. Ut ipsam esto temquas dolores sitiandi arum ipicien debisimus doluptatius.</a:t>
            </a:r>
          </a:p>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 oriaeperum iusaeped unt quis et ut abor ame alis utatur as senet a quibus dolutatur sedit aliam apienda versper feriti delia pa dolo quamus arum es endellu pisquia aditatur audam earupid quo quunt odigniscil earum verios nonsequam duciis et</a:t>
            </a:r>
          </a:p>
        </p:txBody>
      </p:sp>
      <p:sp>
        <p:nvSpPr>
          <p:cNvPr id="57" name="Rectangle 56">
            <a:extLst>
              <a:ext uri="{FF2B5EF4-FFF2-40B4-BE49-F238E27FC236}">
                <a16:creationId xmlns:a16="http://schemas.microsoft.com/office/drawing/2014/main" id="{FED64FDA-A5BB-A54C-91F9-7EC1A3B0BBAB}"/>
              </a:ext>
            </a:extLst>
          </p:cNvPr>
          <p:cNvSpPr/>
          <p:nvPr/>
        </p:nvSpPr>
        <p:spPr>
          <a:xfrm>
            <a:off x="1543249" y="23490339"/>
            <a:ext cx="7400925" cy="754325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8" name="Rectangle 57">
            <a:extLst>
              <a:ext uri="{FF2B5EF4-FFF2-40B4-BE49-F238E27FC236}">
                <a16:creationId xmlns:a16="http://schemas.microsoft.com/office/drawing/2014/main" id="{79E079F6-1FFB-DB4B-A44D-A5E476ACF8AF}"/>
              </a:ext>
            </a:extLst>
          </p:cNvPr>
          <p:cNvSpPr/>
          <p:nvPr/>
        </p:nvSpPr>
        <p:spPr>
          <a:xfrm>
            <a:off x="29432844" y="9994108"/>
            <a:ext cx="7428707" cy="6700763"/>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9" name="Rectangle 58">
            <a:extLst>
              <a:ext uri="{FF2B5EF4-FFF2-40B4-BE49-F238E27FC236}">
                <a16:creationId xmlns:a16="http://schemas.microsoft.com/office/drawing/2014/main" id="{5E5406A4-54F7-BD4B-ADDC-0288D3D1FC29}"/>
              </a:ext>
            </a:extLst>
          </p:cNvPr>
          <p:cNvSpPr/>
          <p:nvPr/>
        </p:nvSpPr>
        <p:spPr>
          <a:xfrm>
            <a:off x="10830521" y="9994107"/>
            <a:ext cx="16715976" cy="670076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36" name="TextBox 35">
            <a:extLst>
              <a:ext uri="{FF2B5EF4-FFF2-40B4-BE49-F238E27FC236}">
                <a16:creationId xmlns:a16="http://schemas.microsoft.com/office/drawing/2014/main" id="{1A77A6B6-9D5E-5E44-851F-B8CE946897E0}"/>
              </a:ext>
            </a:extLst>
          </p:cNvPr>
          <p:cNvSpPr txBox="1"/>
          <p:nvPr/>
        </p:nvSpPr>
        <p:spPr>
          <a:xfrm>
            <a:off x="1029295" y="3198284"/>
            <a:ext cx="24648914" cy="1277273"/>
          </a:xfrm>
          <a:prstGeom prst="rect">
            <a:avLst/>
          </a:prstGeom>
          <a:noFill/>
        </p:spPr>
        <p:txBody>
          <a:bodyPr wrap="square" rtlCol="0">
            <a:spAutoFit/>
          </a:bodyPr>
          <a:lstStyle/>
          <a:p>
            <a:r>
              <a:rPr lang="en-US" sz="7700" b="1" dirty="0">
                <a:solidFill>
                  <a:srgbClr val="4A2366"/>
                </a:solidFill>
                <a:latin typeface="Arial" panose="020B0604020202020204" pitchFamily="34" charset="0"/>
                <a:cs typeface="Arial" panose="020B0604020202020204" pitchFamily="34" charset="0"/>
              </a:rPr>
              <a:t>Title of Research Project (simple, no jargon)</a:t>
            </a:r>
            <a:endParaRPr lang="en-US" sz="7700" b="1" dirty="0">
              <a:solidFill>
                <a:srgbClr val="BF5700"/>
              </a:solidFill>
              <a:latin typeface="Arial" panose="020B0604020202020204" pitchFamily="34" charset="0"/>
              <a:cs typeface="Arial" panose="020B0604020202020204" pitchFamily="34" charset="0"/>
            </a:endParaRPr>
          </a:p>
        </p:txBody>
      </p:sp>
      <p:sp>
        <p:nvSpPr>
          <p:cNvPr id="40" name="TextBox 39">
            <a:extLst>
              <a:ext uri="{FF2B5EF4-FFF2-40B4-BE49-F238E27FC236}">
                <a16:creationId xmlns:a16="http://schemas.microsoft.com/office/drawing/2014/main" id="{B6421829-3360-104E-9051-8AFB5C9D8CCC}"/>
              </a:ext>
            </a:extLst>
          </p:cNvPr>
          <p:cNvSpPr txBox="1"/>
          <p:nvPr/>
        </p:nvSpPr>
        <p:spPr>
          <a:xfrm>
            <a:off x="1029296" y="5918516"/>
            <a:ext cx="23513306" cy="1708160"/>
          </a:xfrm>
          <a:prstGeom prst="rect">
            <a:avLst/>
          </a:prstGeom>
          <a:noFill/>
        </p:spPr>
        <p:txBody>
          <a:bodyPr wrap="square" rtlCol="0">
            <a:spAutoFit/>
          </a:bodyPr>
          <a:lstStyle/>
          <a:p>
            <a:r>
              <a:rPr lang="en-US" sz="3500" dirty="0">
                <a:latin typeface="Arial" panose="020B0604020202020204" pitchFamily="34" charset="0"/>
                <a:cs typeface="Arial" panose="020B0604020202020204" pitchFamily="34" charset="0"/>
              </a:rPr>
              <a:t>[AUTHORS LINE] First Name Last Name</a:t>
            </a:r>
            <a:r>
              <a:rPr lang="en-US" sz="3500" baseline="30000" dirty="0">
                <a:latin typeface="Arial" panose="020B0604020202020204" pitchFamily="34" charset="0"/>
                <a:cs typeface="Arial" panose="020B0604020202020204" pitchFamily="34" charset="0"/>
              </a:rPr>
              <a:t>1</a:t>
            </a:r>
            <a:r>
              <a:rPr lang="en-US" sz="3500" dirty="0">
                <a:latin typeface="Arial" panose="020B0604020202020204" pitchFamily="34" charset="0"/>
                <a:cs typeface="Arial" panose="020B0604020202020204" pitchFamily="34" charset="0"/>
              </a:rPr>
              <a:t>, First Name Last Name</a:t>
            </a:r>
            <a:r>
              <a:rPr lang="en-US" sz="3500" baseline="30000" dirty="0">
                <a:latin typeface="Arial" panose="020B0604020202020204" pitchFamily="34" charset="0"/>
                <a:cs typeface="Arial" panose="020B0604020202020204" pitchFamily="34" charset="0"/>
              </a:rPr>
              <a:t>2</a:t>
            </a:r>
            <a:r>
              <a:rPr lang="en-US" sz="3500" dirty="0">
                <a:latin typeface="Arial" panose="020B0604020202020204" pitchFamily="34" charset="0"/>
                <a:cs typeface="Arial" panose="020B0604020202020204" pitchFamily="34" charset="0"/>
              </a:rPr>
              <a:t>, First Name Last Name</a:t>
            </a:r>
            <a:r>
              <a:rPr lang="en-US" sz="3500" baseline="30000" dirty="0">
                <a:latin typeface="Arial" panose="020B0604020202020204" pitchFamily="34" charset="0"/>
                <a:cs typeface="Arial" panose="020B0604020202020204" pitchFamily="34" charset="0"/>
              </a:rPr>
              <a:t>3</a:t>
            </a:r>
            <a:br>
              <a:rPr lang="en-US" sz="3500" dirty="0">
                <a:latin typeface="Arial" panose="020B0604020202020204" pitchFamily="34" charset="0"/>
                <a:cs typeface="Arial" panose="020B0604020202020204" pitchFamily="34" charset="0"/>
              </a:rPr>
            </a:br>
            <a:r>
              <a:rPr lang="en-US" sz="3500" dirty="0">
                <a:latin typeface="Arial" panose="020B0604020202020204" pitchFamily="34" charset="0"/>
                <a:cs typeface="Arial" panose="020B0604020202020204" pitchFamily="34" charset="0"/>
              </a:rPr>
              <a:t>[DEPT./SCHOOL LINE] </a:t>
            </a:r>
            <a:r>
              <a:rPr lang="en-US" sz="3500" baseline="30000" dirty="0">
                <a:latin typeface="Arial" panose="020B0604020202020204" pitchFamily="34" charset="0"/>
                <a:cs typeface="Arial" panose="020B0604020202020204" pitchFamily="34" charset="0"/>
              </a:rPr>
              <a:t>1</a:t>
            </a:r>
            <a:r>
              <a:rPr lang="en-US" sz="3500" dirty="0">
                <a:latin typeface="Arial" panose="020B0604020202020204" pitchFamily="34" charset="0"/>
                <a:cs typeface="Arial" panose="020B0604020202020204" pitchFamily="34" charset="0"/>
              </a:rPr>
              <a:t>Department of Integrative Biology, </a:t>
            </a:r>
            <a:r>
              <a:rPr lang="en-US" sz="3500" baseline="30000" dirty="0">
                <a:latin typeface="Arial" panose="020B0604020202020204" pitchFamily="34" charset="0"/>
                <a:cs typeface="Arial" panose="020B0604020202020204" pitchFamily="34" charset="0"/>
              </a:rPr>
              <a:t>2</a:t>
            </a:r>
            <a:r>
              <a:rPr lang="en-US" sz="3500" dirty="0">
                <a:latin typeface="Arial" panose="020B0604020202020204" pitchFamily="34" charset="0"/>
                <a:cs typeface="Arial" panose="020B0604020202020204" pitchFamily="34" charset="0"/>
              </a:rPr>
              <a:t>Department of Chemistry, College of Natural Sciences, Weber State University</a:t>
            </a:r>
          </a:p>
        </p:txBody>
      </p:sp>
      <p:sp>
        <p:nvSpPr>
          <p:cNvPr id="60" name="Rectangle 59">
            <a:extLst>
              <a:ext uri="{FF2B5EF4-FFF2-40B4-BE49-F238E27FC236}">
                <a16:creationId xmlns:a16="http://schemas.microsoft.com/office/drawing/2014/main" id="{D2068530-CCA6-AD4B-99E1-D09775F2FFFC}"/>
              </a:ext>
            </a:extLst>
          </p:cNvPr>
          <p:cNvSpPr/>
          <p:nvPr/>
        </p:nvSpPr>
        <p:spPr>
          <a:xfrm>
            <a:off x="25946300" y="5047465"/>
            <a:ext cx="7707907" cy="243675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sp>
        <p:nvSpPr>
          <p:cNvPr id="61" name="Oval 60">
            <a:extLst>
              <a:ext uri="{FF2B5EF4-FFF2-40B4-BE49-F238E27FC236}">
                <a16:creationId xmlns:a16="http://schemas.microsoft.com/office/drawing/2014/main" id="{EA0B663E-AEB6-A84B-BA41-AD352EC9EFA0}"/>
              </a:ext>
            </a:extLst>
          </p:cNvPr>
          <p:cNvSpPr/>
          <p:nvPr/>
        </p:nvSpPr>
        <p:spPr>
          <a:xfrm>
            <a:off x="34129265" y="5047465"/>
            <a:ext cx="3246240" cy="2410610"/>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pic>
        <p:nvPicPr>
          <p:cNvPr id="62" name="Picture 61">
            <a:extLst>
              <a:ext uri="{FF2B5EF4-FFF2-40B4-BE49-F238E27FC236}">
                <a16:creationId xmlns:a16="http://schemas.microsoft.com/office/drawing/2014/main" id="{BC065A74-CA41-44BD-82E0-C894BA9960EB}"/>
              </a:ext>
            </a:extLst>
          </p:cNvPr>
          <p:cNvPicPr>
            <a:picLocks noChangeAspect="1"/>
          </p:cNvPicPr>
          <p:nvPr/>
        </p:nvPicPr>
        <p:blipFill>
          <a:blip r:embed="rId2"/>
          <a:stretch>
            <a:fillRect/>
          </a:stretch>
        </p:blipFill>
        <p:spPr>
          <a:xfrm>
            <a:off x="25946298" y="3192907"/>
            <a:ext cx="9394750" cy="1896020"/>
          </a:xfrm>
          <a:prstGeom prst="rect">
            <a:avLst/>
          </a:prstGeom>
        </p:spPr>
      </p:pic>
    </p:spTree>
    <p:extLst>
      <p:ext uri="{BB962C8B-B14F-4D97-AF65-F5344CB8AC3E}">
        <p14:creationId xmlns:p14="http://schemas.microsoft.com/office/powerpoint/2010/main" val="115254591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21">
            <a:extLst>
              <a:ext uri="{FF2B5EF4-FFF2-40B4-BE49-F238E27FC236}">
                <a16:creationId xmlns:a16="http://schemas.microsoft.com/office/drawing/2014/main" id="{FB2FA725-0E4F-6742-8A91-62AB532AA724}"/>
              </a:ext>
            </a:extLst>
          </p:cNvPr>
          <p:cNvSpPr txBox="1"/>
          <p:nvPr/>
        </p:nvSpPr>
        <p:spPr>
          <a:xfrm>
            <a:off x="29422357" y="23093483"/>
            <a:ext cx="7604492" cy="2247538"/>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a:t>
            </a:r>
          </a:p>
        </p:txBody>
      </p:sp>
      <p:sp>
        <p:nvSpPr>
          <p:cNvPr id="25" name="TextBox 24">
            <a:extLst>
              <a:ext uri="{FF2B5EF4-FFF2-40B4-BE49-F238E27FC236}">
                <a16:creationId xmlns:a16="http://schemas.microsoft.com/office/drawing/2014/main" id="{6CCC9FD2-2D31-614C-9866-71CB153F7003}"/>
              </a:ext>
            </a:extLst>
          </p:cNvPr>
          <p:cNvSpPr txBox="1"/>
          <p:nvPr/>
        </p:nvSpPr>
        <p:spPr>
          <a:xfrm>
            <a:off x="29422357" y="27871858"/>
            <a:ext cx="7604492" cy="2965940"/>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 voles int odic tem nis dolorrum que cores doluptaturi</a:t>
            </a:r>
          </a:p>
        </p:txBody>
      </p:sp>
      <p:sp>
        <p:nvSpPr>
          <p:cNvPr id="29" name="Rounded Rectangle 28">
            <a:extLst>
              <a:ext uri="{FF2B5EF4-FFF2-40B4-BE49-F238E27FC236}">
                <a16:creationId xmlns:a16="http://schemas.microsoft.com/office/drawing/2014/main" id="{82A376D1-ABE3-AC49-9A0F-F6C01455609D}"/>
              </a:ext>
            </a:extLst>
          </p:cNvPr>
          <p:cNvSpPr/>
          <p:nvPr/>
        </p:nvSpPr>
        <p:spPr>
          <a:xfrm>
            <a:off x="1029296" y="8799457"/>
            <a:ext cx="8428831" cy="15543004"/>
          </a:xfrm>
          <a:prstGeom prst="roundRect">
            <a:avLst>
              <a:gd name="adj" fmla="val 6117"/>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1" name="Rounded Rectangle 30">
            <a:extLst>
              <a:ext uri="{FF2B5EF4-FFF2-40B4-BE49-F238E27FC236}">
                <a16:creationId xmlns:a16="http://schemas.microsoft.com/office/drawing/2014/main" id="{A1DE9566-7971-0842-853A-DE74406291AB}"/>
              </a:ext>
            </a:extLst>
          </p:cNvPr>
          <p:cNvSpPr/>
          <p:nvPr/>
        </p:nvSpPr>
        <p:spPr>
          <a:xfrm>
            <a:off x="1029296" y="25153620"/>
            <a:ext cx="8428831" cy="6488572"/>
          </a:xfrm>
          <a:prstGeom prst="roundRect">
            <a:avLst>
              <a:gd name="adj" fmla="val 10857"/>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3" name="Rounded Rectangle 32">
            <a:extLst>
              <a:ext uri="{FF2B5EF4-FFF2-40B4-BE49-F238E27FC236}">
                <a16:creationId xmlns:a16="http://schemas.microsoft.com/office/drawing/2014/main" id="{67746259-ED08-D544-A85A-971F14A37476}"/>
              </a:ext>
            </a:extLst>
          </p:cNvPr>
          <p:cNvSpPr/>
          <p:nvPr/>
        </p:nvSpPr>
        <p:spPr>
          <a:xfrm>
            <a:off x="10315177" y="8791576"/>
            <a:ext cx="17745275" cy="6607990"/>
          </a:xfrm>
          <a:prstGeom prst="roundRect">
            <a:avLst>
              <a:gd name="adj" fmla="val 10006"/>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5" name="Rounded Rectangle 34">
            <a:extLst>
              <a:ext uri="{FF2B5EF4-FFF2-40B4-BE49-F238E27FC236}">
                <a16:creationId xmlns:a16="http://schemas.microsoft.com/office/drawing/2014/main" id="{F26E6A80-1468-1C4F-A989-00B779C5FFD7}"/>
              </a:ext>
            </a:extLst>
          </p:cNvPr>
          <p:cNvSpPr/>
          <p:nvPr/>
        </p:nvSpPr>
        <p:spPr>
          <a:xfrm>
            <a:off x="10273144" y="16311139"/>
            <a:ext cx="8470504" cy="15322394"/>
          </a:xfrm>
          <a:prstGeom prst="roundRect">
            <a:avLst>
              <a:gd name="adj" fmla="val 5912"/>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7" name="Rounded Rectangle 36">
            <a:extLst>
              <a:ext uri="{FF2B5EF4-FFF2-40B4-BE49-F238E27FC236}">
                <a16:creationId xmlns:a16="http://schemas.microsoft.com/office/drawing/2014/main" id="{219FC474-1D79-EF48-ABD8-8EABA72FFED7}"/>
              </a:ext>
            </a:extLst>
          </p:cNvPr>
          <p:cNvSpPr/>
          <p:nvPr/>
        </p:nvSpPr>
        <p:spPr>
          <a:xfrm>
            <a:off x="19588991" y="16311139"/>
            <a:ext cx="8429427" cy="15322394"/>
          </a:xfrm>
          <a:prstGeom prst="roundRect">
            <a:avLst>
              <a:gd name="adj" fmla="val 6325"/>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9" name="Rounded Rectangle 38">
            <a:extLst>
              <a:ext uri="{FF2B5EF4-FFF2-40B4-BE49-F238E27FC236}">
                <a16:creationId xmlns:a16="http://schemas.microsoft.com/office/drawing/2014/main" id="{4F96B770-9114-8C4B-81EE-AEE4851F7F70}"/>
              </a:ext>
            </a:extLst>
          </p:cNvPr>
          <p:cNvSpPr/>
          <p:nvPr/>
        </p:nvSpPr>
        <p:spPr>
          <a:xfrm>
            <a:off x="28905793" y="8791576"/>
            <a:ext cx="8469712" cy="12432626"/>
          </a:xfrm>
          <a:prstGeom prst="roundRect">
            <a:avLst>
              <a:gd name="adj" fmla="val 6328"/>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41" name="Rounded Rectangle 40">
            <a:extLst>
              <a:ext uri="{FF2B5EF4-FFF2-40B4-BE49-F238E27FC236}">
                <a16:creationId xmlns:a16="http://schemas.microsoft.com/office/drawing/2014/main" id="{59EC1AFA-C500-264C-9367-620673D989C7}"/>
              </a:ext>
            </a:extLst>
          </p:cNvPr>
          <p:cNvSpPr/>
          <p:nvPr/>
        </p:nvSpPr>
        <p:spPr>
          <a:xfrm>
            <a:off x="28905792" y="22078928"/>
            <a:ext cx="8469712" cy="3923649"/>
          </a:xfrm>
          <a:prstGeom prst="roundRect">
            <a:avLst>
              <a:gd name="adj" fmla="val 11136"/>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43" name="Rounded Rectangle 42">
            <a:extLst>
              <a:ext uri="{FF2B5EF4-FFF2-40B4-BE49-F238E27FC236}">
                <a16:creationId xmlns:a16="http://schemas.microsoft.com/office/drawing/2014/main" id="{DC94D4D0-1A70-4F44-B755-4CAFFC3CE3B1}"/>
              </a:ext>
            </a:extLst>
          </p:cNvPr>
          <p:cNvSpPr/>
          <p:nvPr/>
        </p:nvSpPr>
        <p:spPr>
          <a:xfrm>
            <a:off x="28905792" y="26941848"/>
            <a:ext cx="8469712" cy="4691061"/>
          </a:xfrm>
          <a:prstGeom prst="roundRect">
            <a:avLst>
              <a:gd name="adj" fmla="val 10224"/>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45" name="Rounded Rectangle 44">
            <a:extLst>
              <a:ext uri="{FF2B5EF4-FFF2-40B4-BE49-F238E27FC236}">
                <a16:creationId xmlns:a16="http://schemas.microsoft.com/office/drawing/2014/main" id="{5A9D997F-2EE4-1545-BB3F-E72FAC2364F7}"/>
              </a:ext>
            </a:extLst>
          </p:cNvPr>
          <p:cNvSpPr/>
          <p:nvPr/>
        </p:nvSpPr>
        <p:spPr>
          <a:xfrm>
            <a:off x="1930069" y="8458201"/>
            <a:ext cx="6630459" cy="1023937"/>
          </a:xfrm>
          <a:prstGeom prst="round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Introduction</a:t>
            </a:r>
            <a:endParaRPr lang="en-US" sz="4375" dirty="0">
              <a:latin typeface="Arial" panose="020B0604020202020204" pitchFamily="34" charset="0"/>
              <a:cs typeface="Arial" panose="020B0604020202020204" pitchFamily="34" charset="0"/>
            </a:endParaRPr>
          </a:p>
        </p:txBody>
      </p:sp>
      <p:sp>
        <p:nvSpPr>
          <p:cNvPr id="46" name="Rounded Rectangle 45">
            <a:extLst>
              <a:ext uri="{FF2B5EF4-FFF2-40B4-BE49-F238E27FC236}">
                <a16:creationId xmlns:a16="http://schemas.microsoft.com/office/drawing/2014/main" id="{CFCB3347-5096-6F49-A7E4-5834E09F953F}"/>
              </a:ext>
            </a:extLst>
          </p:cNvPr>
          <p:cNvSpPr/>
          <p:nvPr/>
        </p:nvSpPr>
        <p:spPr>
          <a:xfrm>
            <a:off x="1883767" y="24769764"/>
            <a:ext cx="6630459" cy="1023937"/>
          </a:xfrm>
          <a:prstGeom prst="round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Research Goal</a:t>
            </a:r>
            <a:endParaRPr lang="en-US" sz="4375" dirty="0">
              <a:latin typeface="Arial" panose="020B0604020202020204" pitchFamily="34" charset="0"/>
              <a:cs typeface="Arial" panose="020B0604020202020204" pitchFamily="34" charset="0"/>
            </a:endParaRPr>
          </a:p>
        </p:txBody>
      </p:sp>
      <p:sp>
        <p:nvSpPr>
          <p:cNvPr id="47" name="Rounded Rectangle 46">
            <a:extLst>
              <a:ext uri="{FF2B5EF4-FFF2-40B4-BE49-F238E27FC236}">
                <a16:creationId xmlns:a16="http://schemas.microsoft.com/office/drawing/2014/main" id="{17280B8C-3974-AD46-8740-723D9B32840D}"/>
              </a:ext>
            </a:extLst>
          </p:cNvPr>
          <p:cNvSpPr/>
          <p:nvPr/>
        </p:nvSpPr>
        <p:spPr>
          <a:xfrm>
            <a:off x="11193167" y="16012534"/>
            <a:ext cx="6630459" cy="1023937"/>
          </a:xfrm>
          <a:prstGeom prst="round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Figures</a:t>
            </a:r>
          </a:p>
        </p:txBody>
      </p:sp>
      <p:sp>
        <p:nvSpPr>
          <p:cNvPr id="48" name="Rounded Rectangle 47">
            <a:extLst>
              <a:ext uri="{FF2B5EF4-FFF2-40B4-BE49-F238E27FC236}">
                <a16:creationId xmlns:a16="http://schemas.microsoft.com/office/drawing/2014/main" id="{75D4A8C9-838D-8445-A893-87C85822D350}"/>
              </a:ext>
            </a:extLst>
          </p:cNvPr>
          <p:cNvSpPr/>
          <p:nvPr/>
        </p:nvSpPr>
        <p:spPr>
          <a:xfrm>
            <a:off x="15887171" y="8458201"/>
            <a:ext cx="6630459" cy="1023937"/>
          </a:xfrm>
          <a:prstGeom prst="round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Methods</a:t>
            </a:r>
            <a:endParaRPr lang="en-US" sz="4375" dirty="0">
              <a:latin typeface="Arial" panose="020B0604020202020204" pitchFamily="34" charset="0"/>
              <a:cs typeface="Arial" panose="020B0604020202020204" pitchFamily="34" charset="0"/>
            </a:endParaRPr>
          </a:p>
        </p:txBody>
      </p:sp>
      <p:sp>
        <p:nvSpPr>
          <p:cNvPr id="49" name="Rounded Rectangle 48">
            <a:extLst>
              <a:ext uri="{FF2B5EF4-FFF2-40B4-BE49-F238E27FC236}">
                <a16:creationId xmlns:a16="http://schemas.microsoft.com/office/drawing/2014/main" id="{6DAA6955-BCBC-6C49-9488-031AE53C80EC}"/>
              </a:ext>
            </a:extLst>
          </p:cNvPr>
          <p:cNvSpPr/>
          <p:nvPr/>
        </p:nvSpPr>
        <p:spPr>
          <a:xfrm>
            <a:off x="29825418" y="8458201"/>
            <a:ext cx="6630459" cy="1023937"/>
          </a:xfrm>
          <a:prstGeom prst="round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Conclusion</a:t>
            </a:r>
            <a:endParaRPr lang="en-US" sz="4375" dirty="0">
              <a:latin typeface="Arial" panose="020B0604020202020204" pitchFamily="34" charset="0"/>
              <a:cs typeface="Arial" panose="020B0604020202020204" pitchFamily="34" charset="0"/>
            </a:endParaRPr>
          </a:p>
        </p:txBody>
      </p:sp>
      <p:sp>
        <p:nvSpPr>
          <p:cNvPr id="50" name="Rounded Rectangle 49">
            <a:extLst>
              <a:ext uri="{FF2B5EF4-FFF2-40B4-BE49-F238E27FC236}">
                <a16:creationId xmlns:a16="http://schemas.microsoft.com/office/drawing/2014/main" id="{7AA5BE3F-5777-B346-92C4-CF67171F610E}"/>
              </a:ext>
            </a:extLst>
          </p:cNvPr>
          <p:cNvSpPr/>
          <p:nvPr/>
        </p:nvSpPr>
        <p:spPr>
          <a:xfrm>
            <a:off x="29825416" y="21736171"/>
            <a:ext cx="6630459" cy="1023937"/>
          </a:xfrm>
          <a:prstGeom prst="round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Acknowledgments</a:t>
            </a:r>
            <a:endParaRPr lang="en-US" sz="4375" dirty="0">
              <a:latin typeface="Arial" panose="020B0604020202020204" pitchFamily="34" charset="0"/>
              <a:cs typeface="Arial" panose="020B0604020202020204" pitchFamily="34" charset="0"/>
            </a:endParaRPr>
          </a:p>
        </p:txBody>
      </p:sp>
      <p:sp>
        <p:nvSpPr>
          <p:cNvPr id="51" name="Rounded Rectangle 50">
            <a:extLst>
              <a:ext uri="{FF2B5EF4-FFF2-40B4-BE49-F238E27FC236}">
                <a16:creationId xmlns:a16="http://schemas.microsoft.com/office/drawing/2014/main" id="{4A5A3F97-4877-1646-B27D-4F47C7856BEF}"/>
              </a:ext>
            </a:extLst>
          </p:cNvPr>
          <p:cNvSpPr/>
          <p:nvPr/>
        </p:nvSpPr>
        <p:spPr>
          <a:xfrm>
            <a:off x="29825416" y="26514546"/>
            <a:ext cx="6630459" cy="1023937"/>
          </a:xfrm>
          <a:prstGeom prst="round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References</a:t>
            </a:r>
            <a:endParaRPr lang="en-US" sz="4375" dirty="0">
              <a:latin typeface="Arial" panose="020B0604020202020204" pitchFamily="34" charset="0"/>
              <a:cs typeface="Arial" panose="020B0604020202020204" pitchFamily="34" charset="0"/>
            </a:endParaRPr>
          </a:p>
        </p:txBody>
      </p:sp>
      <p:sp>
        <p:nvSpPr>
          <p:cNvPr id="52" name="Rounded Rectangle 51">
            <a:extLst>
              <a:ext uri="{FF2B5EF4-FFF2-40B4-BE49-F238E27FC236}">
                <a16:creationId xmlns:a16="http://schemas.microsoft.com/office/drawing/2014/main" id="{6F4BE0EB-CC49-FE4E-AD1E-89C578634758}"/>
              </a:ext>
            </a:extLst>
          </p:cNvPr>
          <p:cNvSpPr/>
          <p:nvPr/>
        </p:nvSpPr>
        <p:spPr>
          <a:xfrm>
            <a:off x="20488474" y="16012534"/>
            <a:ext cx="6630459" cy="1023937"/>
          </a:xfrm>
          <a:prstGeom prst="round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Results</a:t>
            </a:r>
          </a:p>
        </p:txBody>
      </p:sp>
      <p:sp>
        <p:nvSpPr>
          <p:cNvPr id="44" name="TextBox 43">
            <a:extLst>
              <a:ext uri="{FF2B5EF4-FFF2-40B4-BE49-F238E27FC236}">
                <a16:creationId xmlns:a16="http://schemas.microsoft.com/office/drawing/2014/main" id="{EAEE048C-7A85-674A-92F4-546BF3D3A7E3}"/>
              </a:ext>
            </a:extLst>
          </p:cNvPr>
          <p:cNvSpPr txBox="1"/>
          <p:nvPr/>
        </p:nvSpPr>
        <p:spPr>
          <a:xfrm>
            <a:off x="1551001" y="9815514"/>
            <a:ext cx="7531675" cy="7635552"/>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Imintem quas porro debitis itius, nus id quat animus auda platust et imin perovitasped es ipsus mo maios eume di ut a dolupit, sequam, serio bea natis dolupta simperiae nate molorum eati ulparis magnieniam, to intotatur?</a:t>
            </a:r>
          </a:p>
          <a:p>
            <a:r>
              <a:rPr lang="en-US" sz="2334" dirty="0">
                <a:latin typeface="Arial" panose="020B0604020202020204" pitchFamily="34" charset="0"/>
                <a:cs typeface="Arial" panose="020B0604020202020204" pitchFamily="34" charset="0"/>
              </a:rPr>
              <a:t>Sunto into temperi aturerum et identio nsectatem quo dolorum fuga. Itiatur, quam vendus quodis reria volupienis con posto dolor sam debit experumet odit ut id molorrum que quam fuga. Et volorioraes alit, que plitati onemporro entorio rumendi simenimus mossimus re officit mo officae etur, volorem et optae. Ut ipsam esto temquas dolores sitiandi arum ipicien debisimus doluptatius.</a:t>
            </a:r>
          </a:p>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a:t>
            </a:r>
          </a:p>
          <a:p>
            <a:r>
              <a:rPr lang="en-US" sz="2334" dirty="0">
                <a:latin typeface="Arial" panose="020B0604020202020204" pitchFamily="34" charset="0"/>
                <a:cs typeface="Arial" panose="020B0604020202020204" pitchFamily="34" charset="0"/>
              </a:rPr>
              <a:t>Imintem quas porro debitis itius, nus id quat animus auda platust et imin perovitasped es ipsus mo maios eume di ut a dolupit, sequam, serio bea natis dolupta simperiae nate molorum eati ulparis magnieniam, to intotatur?</a:t>
            </a:r>
          </a:p>
        </p:txBody>
      </p:sp>
      <p:sp>
        <p:nvSpPr>
          <p:cNvPr id="53" name="TextBox 52">
            <a:extLst>
              <a:ext uri="{FF2B5EF4-FFF2-40B4-BE49-F238E27FC236}">
                <a16:creationId xmlns:a16="http://schemas.microsoft.com/office/drawing/2014/main" id="{85291336-18D9-D64F-898F-82F786FB8335}"/>
              </a:ext>
            </a:extLst>
          </p:cNvPr>
          <p:cNvSpPr txBox="1"/>
          <p:nvPr/>
        </p:nvSpPr>
        <p:spPr>
          <a:xfrm>
            <a:off x="1551002" y="26161846"/>
            <a:ext cx="7531675" cy="5480346"/>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Ugiatempore evenis rae doluptatum fugiam earchitiam dit, tempe susdam qui asimin et quissequam la ni ipsunt.</a:t>
            </a:r>
          </a:p>
          <a:p>
            <a:r>
              <a:rPr lang="en-US" sz="2334" dirty="0">
                <a:latin typeface="Arial" panose="020B0604020202020204" pitchFamily="34" charset="0"/>
                <a:cs typeface="Arial" panose="020B0604020202020204" pitchFamily="34" charset="0"/>
              </a:rPr>
              <a:t>Ditat que voluptat. Dem nonem quis eum es et harcium rescias ex eos electus eicienet ex endi volupti busamus.</a:t>
            </a:r>
          </a:p>
          <a:p>
            <a:r>
              <a:rPr lang="en-US" sz="2334" dirty="0">
                <a:latin typeface="Arial" panose="020B0604020202020204" pitchFamily="34" charset="0"/>
                <a:cs typeface="Arial" panose="020B0604020202020204" pitchFamily="34" charset="0"/>
              </a:rPr>
              <a:t>Ugiatempore evenis rae doluptatum fugiam earchitiam dit, tempe</a:t>
            </a:r>
          </a:p>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 versper feriti delia pa dolo quamus arum es endellu pisquia aditatur audam earupid quo quunt odigniscil earum verios nonsequam duciis et</a:t>
            </a:r>
          </a:p>
          <a:p>
            <a:endParaRPr lang="en-US" sz="2334" dirty="0">
              <a:latin typeface="Arial" panose="020B0604020202020204" pitchFamily="34" charset="0"/>
              <a:cs typeface="Arial" panose="020B0604020202020204" pitchFamily="34" charset="0"/>
            </a:endParaRPr>
          </a:p>
        </p:txBody>
      </p:sp>
      <p:sp>
        <p:nvSpPr>
          <p:cNvPr id="54" name="TextBox 53">
            <a:extLst>
              <a:ext uri="{FF2B5EF4-FFF2-40B4-BE49-F238E27FC236}">
                <a16:creationId xmlns:a16="http://schemas.microsoft.com/office/drawing/2014/main" id="{02851EEF-1C3A-0946-B1B1-4EC6029338CB}"/>
              </a:ext>
            </a:extLst>
          </p:cNvPr>
          <p:cNvSpPr txBox="1"/>
          <p:nvPr/>
        </p:nvSpPr>
        <p:spPr>
          <a:xfrm>
            <a:off x="29432846" y="18017263"/>
            <a:ext cx="7632252" cy="2606739"/>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a:t>
            </a:r>
          </a:p>
        </p:txBody>
      </p:sp>
      <p:sp>
        <p:nvSpPr>
          <p:cNvPr id="55" name="TextBox 54">
            <a:extLst>
              <a:ext uri="{FF2B5EF4-FFF2-40B4-BE49-F238E27FC236}">
                <a16:creationId xmlns:a16="http://schemas.microsoft.com/office/drawing/2014/main" id="{B235D709-2984-764F-9972-79D3D9EB378E}"/>
              </a:ext>
            </a:extLst>
          </p:cNvPr>
          <p:cNvSpPr txBox="1"/>
          <p:nvPr/>
        </p:nvSpPr>
        <p:spPr>
          <a:xfrm>
            <a:off x="10788487" y="17415941"/>
            <a:ext cx="7534566" cy="2606739"/>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Ga. Oviduntusam exerum fugitat quae el exersperum qui corum sam sitas que officiat am el inust dunt mint ut vel il mintis es vel maxim dolupiet, aut quatur aborem quiae explitatur sum venihit quo con cusda volorum quia qui conessunt vel etur? Quis nullitae porunto mod maiorio ex es dolupis eum solupta spellande moluptionem consequae volum audanto tatiae</a:t>
            </a:r>
          </a:p>
        </p:txBody>
      </p:sp>
      <p:sp>
        <p:nvSpPr>
          <p:cNvPr id="56" name="TextBox 55">
            <a:extLst>
              <a:ext uri="{FF2B5EF4-FFF2-40B4-BE49-F238E27FC236}">
                <a16:creationId xmlns:a16="http://schemas.microsoft.com/office/drawing/2014/main" id="{F6D8300A-B5AF-0C41-B874-263F1D455A14}"/>
              </a:ext>
            </a:extLst>
          </p:cNvPr>
          <p:cNvSpPr txBox="1"/>
          <p:nvPr/>
        </p:nvSpPr>
        <p:spPr>
          <a:xfrm>
            <a:off x="20103540" y="26258620"/>
            <a:ext cx="7560214" cy="4761945"/>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Ga. Oviduntusam exerum fugitat quae el exersperum qui corum sam sitas que officiat am el inust dunt mint ut vel il mintis es vel maxim dolupiet, aut quatur aborem quiae explitatur sum venihit quo con cusda volorum quia qui conessunt vel etur? Quis nullitae porunto mod maiorio ex es dolupis eum solupta spellande moluptionem consequae volum audanto tatiae sam quodit quaerumquiam ex eatquid eliqui dolupta tiatiumet et voluptae sequi consent, occusa inciend itatqui tem quis idest iligenti dolesti nvenda que comnient que nessi sandianis con et adi sit, occum fugiaestibea doloris ut quaspic tem licidita voluptatus ent eos res dolorescimus doloreptur, erem dignatist, </a:t>
            </a:r>
          </a:p>
        </p:txBody>
      </p:sp>
      <p:sp>
        <p:nvSpPr>
          <p:cNvPr id="57" name="Rectangle 56">
            <a:extLst>
              <a:ext uri="{FF2B5EF4-FFF2-40B4-BE49-F238E27FC236}">
                <a16:creationId xmlns:a16="http://schemas.microsoft.com/office/drawing/2014/main" id="{A422AE96-55C2-294B-AB21-A32FA579D9F6}"/>
              </a:ext>
            </a:extLst>
          </p:cNvPr>
          <p:cNvSpPr/>
          <p:nvPr/>
        </p:nvSpPr>
        <p:spPr>
          <a:xfrm>
            <a:off x="10788487" y="20448264"/>
            <a:ext cx="7400925" cy="330928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8" name="Rectangle 57">
            <a:extLst>
              <a:ext uri="{FF2B5EF4-FFF2-40B4-BE49-F238E27FC236}">
                <a16:creationId xmlns:a16="http://schemas.microsoft.com/office/drawing/2014/main" id="{B7150248-514F-9B4F-91E5-61F41C37EC00}"/>
              </a:ext>
            </a:extLst>
          </p:cNvPr>
          <p:cNvSpPr/>
          <p:nvPr/>
        </p:nvSpPr>
        <p:spPr>
          <a:xfrm>
            <a:off x="20103540" y="17491555"/>
            <a:ext cx="7400925" cy="8511022"/>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9" name="Rectangle 58">
            <a:extLst>
              <a:ext uri="{FF2B5EF4-FFF2-40B4-BE49-F238E27FC236}">
                <a16:creationId xmlns:a16="http://schemas.microsoft.com/office/drawing/2014/main" id="{1C5BBD4D-E37B-BD4C-A426-10C8C6690288}"/>
              </a:ext>
            </a:extLst>
          </p:cNvPr>
          <p:cNvSpPr/>
          <p:nvPr/>
        </p:nvSpPr>
        <p:spPr>
          <a:xfrm>
            <a:off x="1551001" y="17771384"/>
            <a:ext cx="7400925" cy="605848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0" name="Rectangle 59">
            <a:extLst>
              <a:ext uri="{FF2B5EF4-FFF2-40B4-BE49-F238E27FC236}">
                <a16:creationId xmlns:a16="http://schemas.microsoft.com/office/drawing/2014/main" id="{2D03D778-F7EE-F543-AB43-9AC5548A6ED5}"/>
              </a:ext>
            </a:extLst>
          </p:cNvPr>
          <p:cNvSpPr/>
          <p:nvPr/>
        </p:nvSpPr>
        <p:spPr>
          <a:xfrm>
            <a:off x="29432846" y="9995131"/>
            <a:ext cx="7428706" cy="7496423"/>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1" name="Rectangle 60">
            <a:extLst>
              <a:ext uri="{FF2B5EF4-FFF2-40B4-BE49-F238E27FC236}">
                <a16:creationId xmlns:a16="http://schemas.microsoft.com/office/drawing/2014/main" id="{49FA6095-03B8-1C49-8CC2-598AF9CB6FC4}"/>
              </a:ext>
            </a:extLst>
          </p:cNvPr>
          <p:cNvSpPr/>
          <p:nvPr/>
        </p:nvSpPr>
        <p:spPr>
          <a:xfrm>
            <a:off x="10788487" y="24217108"/>
            <a:ext cx="7400925" cy="330928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2" name="Rectangle 61">
            <a:extLst>
              <a:ext uri="{FF2B5EF4-FFF2-40B4-BE49-F238E27FC236}">
                <a16:creationId xmlns:a16="http://schemas.microsoft.com/office/drawing/2014/main" id="{48EA8C32-F5D5-4148-8697-33C2E896F181}"/>
              </a:ext>
            </a:extLst>
          </p:cNvPr>
          <p:cNvSpPr/>
          <p:nvPr/>
        </p:nvSpPr>
        <p:spPr>
          <a:xfrm>
            <a:off x="10788487" y="27990873"/>
            <a:ext cx="7400925" cy="330928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3" name="Rectangle 62">
            <a:extLst>
              <a:ext uri="{FF2B5EF4-FFF2-40B4-BE49-F238E27FC236}">
                <a16:creationId xmlns:a16="http://schemas.microsoft.com/office/drawing/2014/main" id="{D1406928-181A-154D-80A3-A48DAC3E26C8}"/>
              </a:ext>
            </a:extLst>
          </p:cNvPr>
          <p:cNvSpPr/>
          <p:nvPr/>
        </p:nvSpPr>
        <p:spPr>
          <a:xfrm>
            <a:off x="10830522" y="9815514"/>
            <a:ext cx="16715977" cy="460752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38" name="TextBox 37">
            <a:extLst>
              <a:ext uri="{FF2B5EF4-FFF2-40B4-BE49-F238E27FC236}">
                <a16:creationId xmlns:a16="http://schemas.microsoft.com/office/drawing/2014/main" id="{7D81C71A-0418-8F43-99B7-6D48AE5C5DEC}"/>
              </a:ext>
            </a:extLst>
          </p:cNvPr>
          <p:cNvSpPr txBox="1"/>
          <p:nvPr/>
        </p:nvSpPr>
        <p:spPr>
          <a:xfrm>
            <a:off x="1029295" y="3198284"/>
            <a:ext cx="24648914" cy="1277273"/>
          </a:xfrm>
          <a:prstGeom prst="rect">
            <a:avLst/>
          </a:prstGeom>
          <a:noFill/>
        </p:spPr>
        <p:txBody>
          <a:bodyPr wrap="square" rtlCol="0">
            <a:spAutoFit/>
          </a:bodyPr>
          <a:lstStyle/>
          <a:p>
            <a:r>
              <a:rPr lang="en-US" sz="7700" b="1" dirty="0">
                <a:solidFill>
                  <a:srgbClr val="4A2366"/>
                </a:solidFill>
                <a:latin typeface="Arial" panose="020B0604020202020204" pitchFamily="34" charset="0"/>
                <a:cs typeface="Arial" panose="020B0604020202020204" pitchFamily="34" charset="0"/>
              </a:rPr>
              <a:t>Title of Research Project (simple, no jargon)</a:t>
            </a:r>
            <a:endParaRPr lang="en-US" sz="7700" b="1" dirty="0">
              <a:solidFill>
                <a:srgbClr val="BF5700"/>
              </a:solidFill>
              <a:latin typeface="Arial" panose="020B0604020202020204" pitchFamily="34" charset="0"/>
              <a:cs typeface="Arial" panose="020B0604020202020204" pitchFamily="34" charset="0"/>
            </a:endParaRPr>
          </a:p>
        </p:txBody>
      </p:sp>
      <p:sp>
        <p:nvSpPr>
          <p:cNvPr id="40" name="TextBox 39">
            <a:extLst>
              <a:ext uri="{FF2B5EF4-FFF2-40B4-BE49-F238E27FC236}">
                <a16:creationId xmlns:a16="http://schemas.microsoft.com/office/drawing/2014/main" id="{81EE064C-2E12-AD41-9419-F98A43B000CB}"/>
              </a:ext>
            </a:extLst>
          </p:cNvPr>
          <p:cNvSpPr txBox="1"/>
          <p:nvPr/>
        </p:nvSpPr>
        <p:spPr>
          <a:xfrm>
            <a:off x="1029296" y="5918516"/>
            <a:ext cx="23513306" cy="1708160"/>
          </a:xfrm>
          <a:prstGeom prst="rect">
            <a:avLst/>
          </a:prstGeom>
          <a:noFill/>
        </p:spPr>
        <p:txBody>
          <a:bodyPr wrap="square" rtlCol="0">
            <a:spAutoFit/>
          </a:bodyPr>
          <a:lstStyle/>
          <a:p>
            <a:r>
              <a:rPr lang="en-US" sz="3500" dirty="0">
                <a:latin typeface="Arial" panose="020B0604020202020204" pitchFamily="34" charset="0"/>
                <a:cs typeface="Arial" panose="020B0604020202020204" pitchFamily="34" charset="0"/>
              </a:rPr>
              <a:t>[AUTHORS LINE] First Name Last Name</a:t>
            </a:r>
            <a:r>
              <a:rPr lang="en-US" sz="3500" baseline="30000" dirty="0">
                <a:latin typeface="Arial" panose="020B0604020202020204" pitchFamily="34" charset="0"/>
                <a:cs typeface="Arial" panose="020B0604020202020204" pitchFamily="34" charset="0"/>
              </a:rPr>
              <a:t>1</a:t>
            </a:r>
            <a:r>
              <a:rPr lang="en-US" sz="3500" dirty="0">
                <a:latin typeface="Arial" panose="020B0604020202020204" pitchFamily="34" charset="0"/>
                <a:cs typeface="Arial" panose="020B0604020202020204" pitchFamily="34" charset="0"/>
              </a:rPr>
              <a:t>, First Name Last Name</a:t>
            </a:r>
            <a:r>
              <a:rPr lang="en-US" sz="3500" baseline="30000" dirty="0">
                <a:latin typeface="Arial" panose="020B0604020202020204" pitchFamily="34" charset="0"/>
                <a:cs typeface="Arial" panose="020B0604020202020204" pitchFamily="34" charset="0"/>
              </a:rPr>
              <a:t>2</a:t>
            </a:r>
            <a:r>
              <a:rPr lang="en-US" sz="3500" dirty="0">
                <a:latin typeface="Arial" panose="020B0604020202020204" pitchFamily="34" charset="0"/>
                <a:cs typeface="Arial" panose="020B0604020202020204" pitchFamily="34" charset="0"/>
              </a:rPr>
              <a:t>, First Name Last Name</a:t>
            </a:r>
            <a:r>
              <a:rPr lang="en-US" sz="3500" baseline="30000" dirty="0">
                <a:latin typeface="Arial" panose="020B0604020202020204" pitchFamily="34" charset="0"/>
                <a:cs typeface="Arial" panose="020B0604020202020204" pitchFamily="34" charset="0"/>
              </a:rPr>
              <a:t>3</a:t>
            </a:r>
            <a:br>
              <a:rPr lang="en-US" sz="3500" dirty="0">
                <a:latin typeface="Arial" panose="020B0604020202020204" pitchFamily="34" charset="0"/>
                <a:cs typeface="Arial" panose="020B0604020202020204" pitchFamily="34" charset="0"/>
              </a:rPr>
            </a:br>
            <a:r>
              <a:rPr lang="en-US" sz="3500" dirty="0">
                <a:latin typeface="Arial" panose="020B0604020202020204" pitchFamily="34" charset="0"/>
                <a:cs typeface="Arial" panose="020B0604020202020204" pitchFamily="34" charset="0"/>
              </a:rPr>
              <a:t>[DEPT./SCHOOL LINE] </a:t>
            </a:r>
            <a:r>
              <a:rPr lang="en-US" sz="3500" baseline="30000" dirty="0">
                <a:latin typeface="Arial" panose="020B0604020202020204" pitchFamily="34" charset="0"/>
                <a:cs typeface="Arial" panose="020B0604020202020204" pitchFamily="34" charset="0"/>
              </a:rPr>
              <a:t>1</a:t>
            </a:r>
            <a:r>
              <a:rPr lang="en-US" sz="3500" dirty="0">
                <a:latin typeface="Arial" panose="020B0604020202020204" pitchFamily="34" charset="0"/>
                <a:cs typeface="Arial" panose="020B0604020202020204" pitchFamily="34" charset="0"/>
              </a:rPr>
              <a:t>Department of Integrative Biology, </a:t>
            </a:r>
            <a:r>
              <a:rPr lang="en-US" sz="3500" baseline="30000" dirty="0">
                <a:latin typeface="Arial" panose="020B0604020202020204" pitchFamily="34" charset="0"/>
                <a:cs typeface="Arial" panose="020B0604020202020204" pitchFamily="34" charset="0"/>
              </a:rPr>
              <a:t>2</a:t>
            </a:r>
            <a:r>
              <a:rPr lang="en-US" sz="3500" dirty="0">
                <a:latin typeface="Arial" panose="020B0604020202020204" pitchFamily="34" charset="0"/>
                <a:cs typeface="Arial" panose="020B0604020202020204" pitchFamily="34" charset="0"/>
              </a:rPr>
              <a:t>Department of Chemistry, College of Natural Sciences, Weber State University</a:t>
            </a:r>
          </a:p>
        </p:txBody>
      </p:sp>
      <p:sp>
        <p:nvSpPr>
          <p:cNvPr id="64" name="Rectangle 63">
            <a:extLst>
              <a:ext uri="{FF2B5EF4-FFF2-40B4-BE49-F238E27FC236}">
                <a16:creationId xmlns:a16="http://schemas.microsoft.com/office/drawing/2014/main" id="{860F08A5-BBED-494C-8880-D4AA58D4F1B7}"/>
              </a:ext>
            </a:extLst>
          </p:cNvPr>
          <p:cNvSpPr/>
          <p:nvPr/>
        </p:nvSpPr>
        <p:spPr>
          <a:xfrm>
            <a:off x="25946300" y="5047465"/>
            <a:ext cx="7707907" cy="243675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sp>
        <p:nvSpPr>
          <p:cNvPr id="65" name="Oval 64">
            <a:extLst>
              <a:ext uri="{FF2B5EF4-FFF2-40B4-BE49-F238E27FC236}">
                <a16:creationId xmlns:a16="http://schemas.microsoft.com/office/drawing/2014/main" id="{A530D558-470C-8347-930C-69A0D7E07DDD}"/>
              </a:ext>
            </a:extLst>
          </p:cNvPr>
          <p:cNvSpPr/>
          <p:nvPr/>
        </p:nvSpPr>
        <p:spPr>
          <a:xfrm>
            <a:off x="34129265" y="5047465"/>
            <a:ext cx="3246240" cy="2410610"/>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pic>
        <p:nvPicPr>
          <p:cNvPr id="66" name="Picture 65">
            <a:extLst>
              <a:ext uri="{FF2B5EF4-FFF2-40B4-BE49-F238E27FC236}">
                <a16:creationId xmlns:a16="http://schemas.microsoft.com/office/drawing/2014/main" id="{D7C3170D-95A5-4623-81F7-64F260BBDA17}"/>
              </a:ext>
            </a:extLst>
          </p:cNvPr>
          <p:cNvPicPr>
            <a:picLocks noChangeAspect="1"/>
          </p:cNvPicPr>
          <p:nvPr/>
        </p:nvPicPr>
        <p:blipFill>
          <a:blip r:embed="rId2"/>
          <a:stretch>
            <a:fillRect/>
          </a:stretch>
        </p:blipFill>
        <p:spPr>
          <a:xfrm>
            <a:off x="25946298" y="3192907"/>
            <a:ext cx="9394750" cy="1896020"/>
          </a:xfrm>
          <a:prstGeom prst="rect">
            <a:avLst/>
          </a:prstGeom>
        </p:spPr>
      </p:pic>
    </p:spTree>
    <p:extLst>
      <p:ext uri="{BB962C8B-B14F-4D97-AF65-F5344CB8AC3E}">
        <p14:creationId xmlns:p14="http://schemas.microsoft.com/office/powerpoint/2010/main" val="48213168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21">
            <a:extLst>
              <a:ext uri="{FF2B5EF4-FFF2-40B4-BE49-F238E27FC236}">
                <a16:creationId xmlns:a16="http://schemas.microsoft.com/office/drawing/2014/main" id="{1A8FFCE5-9811-C541-BAEF-E61E890EBD22}"/>
              </a:ext>
            </a:extLst>
          </p:cNvPr>
          <p:cNvSpPr txBox="1"/>
          <p:nvPr/>
        </p:nvSpPr>
        <p:spPr>
          <a:xfrm>
            <a:off x="28088234" y="23362374"/>
            <a:ext cx="8894631" cy="2247538"/>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 voles int odic</a:t>
            </a:r>
          </a:p>
        </p:txBody>
      </p:sp>
      <p:sp>
        <p:nvSpPr>
          <p:cNvPr id="25" name="TextBox 24">
            <a:extLst>
              <a:ext uri="{FF2B5EF4-FFF2-40B4-BE49-F238E27FC236}">
                <a16:creationId xmlns:a16="http://schemas.microsoft.com/office/drawing/2014/main" id="{988C4C15-2C03-0B49-95A9-8826656316BF}"/>
              </a:ext>
            </a:extLst>
          </p:cNvPr>
          <p:cNvSpPr txBox="1"/>
          <p:nvPr/>
        </p:nvSpPr>
        <p:spPr>
          <a:xfrm>
            <a:off x="28088234" y="28140749"/>
            <a:ext cx="8894631" cy="3325141"/>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 voles int odic tem nis dolorrum que cores doluptaturi utemolorum imusam, idendaecabo. Nam quo moluptatur?</a:t>
            </a:r>
          </a:p>
          <a:p>
            <a:r>
              <a:rPr lang="en-US" sz="2334" dirty="0">
                <a:latin typeface="Arial" panose="020B0604020202020204" pitchFamily="34" charset="0"/>
                <a:cs typeface="Arial" panose="020B0604020202020204" pitchFamily="34" charset="0"/>
              </a:rPr>
              <a:t>eicias modio con nisin pediam, ent, cust accaborit</a:t>
            </a:r>
          </a:p>
        </p:txBody>
      </p:sp>
      <p:sp>
        <p:nvSpPr>
          <p:cNvPr id="26" name="Rounded Rectangle 25">
            <a:extLst>
              <a:ext uri="{FF2B5EF4-FFF2-40B4-BE49-F238E27FC236}">
                <a16:creationId xmlns:a16="http://schemas.microsoft.com/office/drawing/2014/main" id="{CFEB7313-495D-5A45-B5E9-13533BCE2EB1}"/>
              </a:ext>
            </a:extLst>
          </p:cNvPr>
          <p:cNvSpPr/>
          <p:nvPr/>
        </p:nvSpPr>
        <p:spPr>
          <a:xfrm>
            <a:off x="1013675" y="8815977"/>
            <a:ext cx="9762030" cy="6452953"/>
          </a:xfrm>
          <a:prstGeom prst="roundRect">
            <a:avLst>
              <a:gd name="adj" fmla="val 7577"/>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28" name="Rounded Rectangle 27">
            <a:extLst>
              <a:ext uri="{FF2B5EF4-FFF2-40B4-BE49-F238E27FC236}">
                <a16:creationId xmlns:a16="http://schemas.microsoft.com/office/drawing/2014/main" id="{ADC45AD7-151E-6446-96C5-BDBAC75CEF86}"/>
              </a:ext>
            </a:extLst>
          </p:cNvPr>
          <p:cNvSpPr/>
          <p:nvPr/>
        </p:nvSpPr>
        <p:spPr>
          <a:xfrm>
            <a:off x="1039320" y="16139898"/>
            <a:ext cx="9762030" cy="2912219"/>
          </a:xfrm>
          <a:prstGeom prst="roundRect">
            <a:avLst>
              <a:gd name="adj" fmla="val 14791"/>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3" name="Rounded Rectangle 32">
            <a:extLst>
              <a:ext uri="{FF2B5EF4-FFF2-40B4-BE49-F238E27FC236}">
                <a16:creationId xmlns:a16="http://schemas.microsoft.com/office/drawing/2014/main" id="{8AC4D36C-2C9E-0141-B549-DA18F5ADCD8A}"/>
              </a:ext>
            </a:extLst>
          </p:cNvPr>
          <p:cNvSpPr/>
          <p:nvPr/>
        </p:nvSpPr>
        <p:spPr>
          <a:xfrm>
            <a:off x="1013675" y="19923084"/>
            <a:ext cx="9762030" cy="12122479"/>
          </a:xfrm>
          <a:prstGeom prst="roundRect">
            <a:avLst>
              <a:gd name="adj" fmla="val 5778"/>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5" name="Rounded Rectangle 34">
            <a:extLst>
              <a:ext uri="{FF2B5EF4-FFF2-40B4-BE49-F238E27FC236}">
                <a16:creationId xmlns:a16="http://schemas.microsoft.com/office/drawing/2014/main" id="{268764D5-8426-4F43-8677-857CC3B7013C}"/>
              </a:ext>
            </a:extLst>
          </p:cNvPr>
          <p:cNvSpPr/>
          <p:nvPr/>
        </p:nvSpPr>
        <p:spPr>
          <a:xfrm>
            <a:off x="11658403" y="8815977"/>
            <a:ext cx="15058825" cy="23229586"/>
          </a:xfrm>
          <a:prstGeom prst="roundRect">
            <a:avLst>
              <a:gd name="adj" fmla="val 3609"/>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7" name="Rounded Rectangle 36">
            <a:extLst>
              <a:ext uri="{FF2B5EF4-FFF2-40B4-BE49-F238E27FC236}">
                <a16:creationId xmlns:a16="http://schemas.microsoft.com/office/drawing/2014/main" id="{598AA989-5F71-7E43-80D9-2251410F7B80}"/>
              </a:ext>
            </a:extLst>
          </p:cNvPr>
          <p:cNvSpPr/>
          <p:nvPr/>
        </p:nvSpPr>
        <p:spPr>
          <a:xfrm>
            <a:off x="27603450" y="8815976"/>
            <a:ext cx="9772055" cy="12677116"/>
          </a:xfrm>
          <a:prstGeom prst="roundRect">
            <a:avLst>
              <a:gd name="adj" fmla="val 5598"/>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9" name="Rounded Rectangle 38">
            <a:extLst>
              <a:ext uri="{FF2B5EF4-FFF2-40B4-BE49-F238E27FC236}">
                <a16:creationId xmlns:a16="http://schemas.microsoft.com/office/drawing/2014/main" id="{A621D1C3-B755-EF44-9142-10F498AA58DF}"/>
              </a:ext>
            </a:extLst>
          </p:cNvPr>
          <p:cNvSpPr/>
          <p:nvPr/>
        </p:nvSpPr>
        <p:spPr>
          <a:xfrm>
            <a:off x="27574281" y="22297193"/>
            <a:ext cx="9772055" cy="3974275"/>
          </a:xfrm>
          <a:prstGeom prst="roundRect">
            <a:avLst>
              <a:gd name="adj" fmla="val 11160"/>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41" name="Rounded Rectangle 40">
            <a:extLst>
              <a:ext uri="{FF2B5EF4-FFF2-40B4-BE49-F238E27FC236}">
                <a16:creationId xmlns:a16="http://schemas.microsoft.com/office/drawing/2014/main" id="{0105495C-C269-EB4C-A908-266E80ED424B}"/>
              </a:ext>
            </a:extLst>
          </p:cNvPr>
          <p:cNvSpPr/>
          <p:nvPr/>
        </p:nvSpPr>
        <p:spPr>
          <a:xfrm>
            <a:off x="27574281" y="27075569"/>
            <a:ext cx="9772055" cy="4826232"/>
          </a:xfrm>
          <a:prstGeom prst="roundRect">
            <a:avLst>
              <a:gd name="adj" fmla="val 9567"/>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0" name="Rounded Rectangle 29">
            <a:extLst>
              <a:ext uri="{FF2B5EF4-FFF2-40B4-BE49-F238E27FC236}">
                <a16:creationId xmlns:a16="http://schemas.microsoft.com/office/drawing/2014/main" id="{82ED050F-816E-E741-9632-FBC99125F382}"/>
              </a:ext>
            </a:extLst>
          </p:cNvPr>
          <p:cNvSpPr/>
          <p:nvPr/>
        </p:nvSpPr>
        <p:spPr>
          <a:xfrm>
            <a:off x="2584582" y="8458201"/>
            <a:ext cx="6630459" cy="1023937"/>
          </a:xfrm>
          <a:prstGeom prst="round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Introduction</a:t>
            </a:r>
            <a:endParaRPr lang="en-US" sz="4375" dirty="0">
              <a:latin typeface="Arial" panose="020B0604020202020204" pitchFamily="34" charset="0"/>
              <a:cs typeface="Arial" panose="020B0604020202020204" pitchFamily="34" charset="0"/>
            </a:endParaRPr>
          </a:p>
        </p:txBody>
      </p:sp>
      <p:sp>
        <p:nvSpPr>
          <p:cNvPr id="31" name="Rounded Rectangle 30">
            <a:extLst>
              <a:ext uri="{FF2B5EF4-FFF2-40B4-BE49-F238E27FC236}">
                <a16:creationId xmlns:a16="http://schemas.microsoft.com/office/drawing/2014/main" id="{B220014C-4DA5-5645-8EAA-D0CD181E23CB}"/>
              </a:ext>
            </a:extLst>
          </p:cNvPr>
          <p:cNvSpPr/>
          <p:nvPr/>
        </p:nvSpPr>
        <p:spPr>
          <a:xfrm>
            <a:off x="2584582" y="15780898"/>
            <a:ext cx="6630459" cy="1023937"/>
          </a:xfrm>
          <a:prstGeom prst="round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Research Goal</a:t>
            </a:r>
            <a:endParaRPr lang="en-US" sz="4375" dirty="0">
              <a:latin typeface="Arial" panose="020B0604020202020204" pitchFamily="34" charset="0"/>
              <a:cs typeface="Arial" panose="020B0604020202020204" pitchFamily="34" charset="0"/>
            </a:endParaRPr>
          </a:p>
        </p:txBody>
      </p:sp>
      <p:sp>
        <p:nvSpPr>
          <p:cNvPr id="32" name="Rounded Rectangle 31">
            <a:extLst>
              <a:ext uri="{FF2B5EF4-FFF2-40B4-BE49-F238E27FC236}">
                <a16:creationId xmlns:a16="http://schemas.microsoft.com/office/drawing/2014/main" id="{03CDB3AE-F0F0-714E-8C30-D2109083DE95}"/>
              </a:ext>
            </a:extLst>
          </p:cNvPr>
          <p:cNvSpPr/>
          <p:nvPr/>
        </p:nvSpPr>
        <p:spPr>
          <a:xfrm>
            <a:off x="2584582" y="19564086"/>
            <a:ext cx="6630459" cy="1023937"/>
          </a:xfrm>
          <a:prstGeom prst="round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Methods</a:t>
            </a:r>
          </a:p>
        </p:txBody>
      </p:sp>
      <p:sp>
        <p:nvSpPr>
          <p:cNvPr id="43" name="Rounded Rectangle 42">
            <a:extLst>
              <a:ext uri="{FF2B5EF4-FFF2-40B4-BE49-F238E27FC236}">
                <a16:creationId xmlns:a16="http://schemas.microsoft.com/office/drawing/2014/main" id="{430B3A56-0997-E44D-9F6F-713D6457BD1D}"/>
              </a:ext>
            </a:extLst>
          </p:cNvPr>
          <p:cNvSpPr/>
          <p:nvPr/>
        </p:nvSpPr>
        <p:spPr>
          <a:xfrm>
            <a:off x="15887171" y="8458201"/>
            <a:ext cx="6630459" cy="1023937"/>
          </a:xfrm>
          <a:prstGeom prst="round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Figures and Results</a:t>
            </a:r>
            <a:endParaRPr lang="en-US" sz="4375" dirty="0">
              <a:latin typeface="Arial" panose="020B0604020202020204" pitchFamily="34" charset="0"/>
              <a:cs typeface="Arial" panose="020B0604020202020204" pitchFamily="34" charset="0"/>
            </a:endParaRPr>
          </a:p>
        </p:txBody>
      </p:sp>
      <p:sp>
        <p:nvSpPr>
          <p:cNvPr id="44" name="Rounded Rectangle 43">
            <a:extLst>
              <a:ext uri="{FF2B5EF4-FFF2-40B4-BE49-F238E27FC236}">
                <a16:creationId xmlns:a16="http://schemas.microsoft.com/office/drawing/2014/main" id="{13CEFFE2-B48D-A04C-A94E-75E8E01472CA}"/>
              </a:ext>
            </a:extLst>
          </p:cNvPr>
          <p:cNvSpPr/>
          <p:nvPr/>
        </p:nvSpPr>
        <p:spPr>
          <a:xfrm>
            <a:off x="29189761" y="8458201"/>
            <a:ext cx="6630459" cy="1023937"/>
          </a:xfrm>
          <a:prstGeom prst="round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Conclusion</a:t>
            </a:r>
            <a:endParaRPr lang="en-US" sz="4375" dirty="0">
              <a:latin typeface="Arial" panose="020B0604020202020204" pitchFamily="34" charset="0"/>
              <a:cs typeface="Arial" panose="020B0604020202020204" pitchFamily="34" charset="0"/>
            </a:endParaRPr>
          </a:p>
        </p:txBody>
      </p:sp>
      <p:sp>
        <p:nvSpPr>
          <p:cNvPr id="45" name="Rounded Rectangle 44">
            <a:extLst>
              <a:ext uri="{FF2B5EF4-FFF2-40B4-BE49-F238E27FC236}">
                <a16:creationId xmlns:a16="http://schemas.microsoft.com/office/drawing/2014/main" id="{F8D033BD-5CC7-DB45-9500-9545AA8EB19E}"/>
              </a:ext>
            </a:extLst>
          </p:cNvPr>
          <p:cNvSpPr/>
          <p:nvPr/>
        </p:nvSpPr>
        <p:spPr>
          <a:xfrm>
            <a:off x="29160592" y="22005062"/>
            <a:ext cx="6630459" cy="1023937"/>
          </a:xfrm>
          <a:prstGeom prst="round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Acknowledgments</a:t>
            </a:r>
            <a:endParaRPr lang="en-US" sz="4375" dirty="0">
              <a:latin typeface="Arial" panose="020B0604020202020204" pitchFamily="34" charset="0"/>
              <a:cs typeface="Arial" panose="020B0604020202020204" pitchFamily="34" charset="0"/>
            </a:endParaRPr>
          </a:p>
        </p:txBody>
      </p:sp>
      <p:sp>
        <p:nvSpPr>
          <p:cNvPr id="46" name="Rounded Rectangle 45">
            <a:extLst>
              <a:ext uri="{FF2B5EF4-FFF2-40B4-BE49-F238E27FC236}">
                <a16:creationId xmlns:a16="http://schemas.microsoft.com/office/drawing/2014/main" id="{63D4F732-51CA-CD46-B118-64ADD5777D87}"/>
              </a:ext>
            </a:extLst>
          </p:cNvPr>
          <p:cNvSpPr/>
          <p:nvPr/>
        </p:nvSpPr>
        <p:spPr>
          <a:xfrm>
            <a:off x="29160592" y="26783437"/>
            <a:ext cx="6630459" cy="1023937"/>
          </a:xfrm>
          <a:prstGeom prst="round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References</a:t>
            </a:r>
            <a:endParaRPr lang="en-US" sz="4375"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4C70C88B-9AF0-BD4D-81A6-2E7ABACEDB7F}"/>
              </a:ext>
            </a:extLst>
          </p:cNvPr>
          <p:cNvSpPr txBox="1"/>
          <p:nvPr/>
        </p:nvSpPr>
        <p:spPr>
          <a:xfrm>
            <a:off x="1543249" y="9815513"/>
            <a:ext cx="8991402" cy="4761945"/>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Imintem quas porro debitis itius, nus id quat animus auda platust et imin perovitasped es ipsus mo maios eume di ut a dolupit, sequam, serio bea natis dolupta simperiae nate molorum eati ulparis magnieniam, to intotatur?</a:t>
            </a:r>
          </a:p>
          <a:p>
            <a:r>
              <a:rPr lang="en-US" sz="2334" dirty="0">
                <a:latin typeface="Arial" panose="020B0604020202020204" pitchFamily="34" charset="0"/>
                <a:cs typeface="Arial" panose="020B0604020202020204" pitchFamily="34" charset="0"/>
              </a:rPr>
              <a:t>Sunto into temperi aturerum et identio nsectatem quo dolorum fuga. Itiatur, quam vendus quodis reria volupienis con posto dolor sam debit experumet odit ut id molorrum que quam fuga. Et volorioraes alit, que plitati onemporro entorio rumendi simenimus mossimus re officit mo officae etur, volorem et optae. Ut ipsam esto temquas dolores sitiandi arum ipicien debisimus doluptatius.</a:t>
            </a:r>
          </a:p>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a:t>
            </a:r>
          </a:p>
        </p:txBody>
      </p:sp>
      <p:sp>
        <p:nvSpPr>
          <p:cNvPr id="38" name="TextBox 37">
            <a:extLst>
              <a:ext uri="{FF2B5EF4-FFF2-40B4-BE49-F238E27FC236}">
                <a16:creationId xmlns:a16="http://schemas.microsoft.com/office/drawing/2014/main" id="{9A2E0320-40FD-8A44-BF38-3CADDD684504}"/>
              </a:ext>
            </a:extLst>
          </p:cNvPr>
          <p:cNvSpPr txBox="1"/>
          <p:nvPr/>
        </p:nvSpPr>
        <p:spPr>
          <a:xfrm>
            <a:off x="1543249" y="17138211"/>
            <a:ext cx="8991402" cy="1529137"/>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Ugiatempore evenis rae doluptatum fugiam earchitiam dit, tempe susdam qui asimin et quissequam la ni ipsunt.</a:t>
            </a:r>
          </a:p>
          <a:p>
            <a:r>
              <a:rPr lang="en-US" sz="2334" dirty="0">
                <a:latin typeface="Arial" panose="020B0604020202020204" pitchFamily="34" charset="0"/>
                <a:cs typeface="Arial" panose="020B0604020202020204" pitchFamily="34" charset="0"/>
              </a:rPr>
              <a:t>Ditat que voluptat. Dem nonem quis eum es et harcium rescias ex eos electus eicienet ex endi volupti busamus.</a:t>
            </a:r>
          </a:p>
        </p:txBody>
      </p:sp>
      <p:sp>
        <p:nvSpPr>
          <p:cNvPr id="52" name="TextBox 51">
            <a:extLst>
              <a:ext uri="{FF2B5EF4-FFF2-40B4-BE49-F238E27FC236}">
                <a16:creationId xmlns:a16="http://schemas.microsoft.com/office/drawing/2014/main" id="{201A6233-0404-3543-9E07-EA74DECADE04}"/>
              </a:ext>
            </a:extLst>
          </p:cNvPr>
          <p:cNvSpPr txBox="1"/>
          <p:nvPr/>
        </p:nvSpPr>
        <p:spPr>
          <a:xfrm>
            <a:off x="1543250" y="29961228"/>
            <a:ext cx="8991402" cy="1169936"/>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Ga. Oviduntusam exerum fugitat quae el exersperum qui corum sam sitas que officiat am el inust dunt mint ut vel il mintis es vel maxim dolupiet</a:t>
            </a:r>
          </a:p>
        </p:txBody>
      </p:sp>
      <p:sp>
        <p:nvSpPr>
          <p:cNvPr id="53" name="TextBox 52">
            <a:extLst>
              <a:ext uri="{FF2B5EF4-FFF2-40B4-BE49-F238E27FC236}">
                <a16:creationId xmlns:a16="http://schemas.microsoft.com/office/drawing/2014/main" id="{7AC1B41F-8514-2A41-BCD8-AE3AFD24BD41}"/>
              </a:ext>
            </a:extLst>
          </p:cNvPr>
          <p:cNvSpPr txBox="1"/>
          <p:nvPr/>
        </p:nvSpPr>
        <p:spPr>
          <a:xfrm>
            <a:off x="28117403" y="18452563"/>
            <a:ext cx="8910480" cy="2247538"/>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a:t>
            </a:r>
          </a:p>
        </p:txBody>
      </p:sp>
      <p:sp>
        <p:nvSpPr>
          <p:cNvPr id="54" name="Rectangle 53">
            <a:extLst>
              <a:ext uri="{FF2B5EF4-FFF2-40B4-BE49-F238E27FC236}">
                <a16:creationId xmlns:a16="http://schemas.microsoft.com/office/drawing/2014/main" id="{C43B16D1-1F6E-3B4A-9391-1D2BD021EFC2}"/>
              </a:ext>
            </a:extLst>
          </p:cNvPr>
          <p:cNvSpPr/>
          <p:nvPr/>
        </p:nvSpPr>
        <p:spPr>
          <a:xfrm>
            <a:off x="12195365" y="17930385"/>
            <a:ext cx="4386945" cy="296333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5" name="Rectangle 54">
            <a:extLst>
              <a:ext uri="{FF2B5EF4-FFF2-40B4-BE49-F238E27FC236}">
                <a16:creationId xmlns:a16="http://schemas.microsoft.com/office/drawing/2014/main" id="{CAD30227-50A7-9149-8CCB-4EACBDFDB869}"/>
              </a:ext>
            </a:extLst>
          </p:cNvPr>
          <p:cNvSpPr/>
          <p:nvPr/>
        </p:nvSpPr>
        <p:spPr>
          <a:xfrm>
            <a:off x="12172355" y="24695863"/>
            <a:ext cx="14060091" cy="6435301"/>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6" name="TextBox 55">
            <a:extLst>
              <a:ext uri="{FF2B5EF4-FFF2-40B4-BE49-F238E27FC236}">
                <a16:creationId xmlns:a16="http://schemas.microsoft.com/office/drawing/2014/main" id="{D8E9E6E0-565B-E941-A7F8-0DDE9B0935BD}"/>
              </a:ext>
            </a:extLst>
          </p:cNvPr>
          <p:cNvSpPr txBox="1"/>
          <p:nvPr/>
        </p:nvSpPr>
        <p:spPr>
          <a:xfrm>
            <a:off x="12172355" y="21123306"/>
            <a:ext cx="14212338" cy="3325141"/>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Imintem quas porro debitis itius, nus id quat animus auda platust et imin perovitasped es ipsus mo maios eume di ut a dolupit, sequam, serio bea natis dolupta simperiae nate molorum eati ulparis magnieniam, to intotatur?</a:t>
            </a:r>
          </a:p>
          <a:p>
            <a:r>
              <a:rPr lang="en-US" sz="2334" dirty="0">
                <a:latin typeface="Arial" panose="020B0604020202020204" pitchFamily="34" charset="0"/>
                <a:cs typeface="Arial" panose="020B0604020202020204" pitchFamily="34" charset="0"/>
              </a:rPr>
              <a:t>Sunto into temperi aturerum et identio nsectatem quo dolorum fuga. Itiatur, quam vendus quodis reria volupienis con posto dolor sam debit experumet odit ut id molorrum que quam fuga. Et volorioraes alit, que plitati onemporro entorio rumendi simenimus mossimus re officit mo officae etur, volorem et optae. Ut ipsam esto temquas dolores sitiandi arum ipicien debisimus doluptatius.</a:t>
            </a:r>
          </a:p>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 oriaeperum et</a:t>
            </a:r>
          </a:p>
        </p:txBody>
      </p:sp>
      <p:sp>
        <p:nvSpPr>
          <p:cNvPr id="57" name="Rectangle 56">
            <a:extLst>
              <a:ext uri="{FF2B5EF4-FFF2-40B4-BE49-F238E27FC236}">
                <a16:creationId xmlns:a16="http://schemas.microsoft.com/office/drawing/2014/main" id="{8C253A99-4EAD-0846-9EB9-94E53F585B15}"/>
              </a:ext>
            </a:extLst>
          </p:cNvPr>
          <p:cNvSpPr/>
          <p:nvPr/>
        </p:nvSpPr>
        <p:spPr>
          <a:xfrm>
            <a:off x="17010836" y="17930385"/>
            <a:ext cx="4386945" cy="296333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8" name="Rectangle 57">
            <a:extLst>
              <a:ext uri="{FF2B5EF4-FFF2-40B4-BE49-F238E27FC236}">
                <a16:creationId xmlns:a16="http://schemas.microsoft.com/office/drawing/2014/main" id="{678775D9-8876-1741-A2C3-D5E8FEA0E504}"/>
              </a:ext>
            </a:extLst>
          </p:cNvPr>
          <p:cNvSpPr/>
          <p:nvPr/>
        </p:nvSpPr>
        <p:spPr>
          <a:xfrm>
            <a:off x="21826306" y="17958064"/>
            <a:ext cx="4406140" cy="296333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9" name="Rectangle 58">
            <a:extLst>
              <a:ext uri="{FF2B5EF4-FFF2-40B4-BE49-F238E27FC236}">
                <a16:creationId xmlns:a16="http://schemas.microsoft.com/office/drawing/2014/main" id="{C4606B51-5454-954C-9AEB-1DE35E8A38BF}"/>
              </a:ext>
            </a:extLst>
          </p:cNvPr>
          <p:cNvSpPr/>
          <p:nvPr/>
        </p:nvSpPr>
        <p:spPr>
          <a:xfrm>
            <a:off x="1543250" y="20921399"/>
            <a:ext cx="8744148" cy="8464092"/>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0" name="Rectangle 59">
            <a:extLst>
              <a:ext uri="{FF2B5EF4-FFF2-40B4-BE49-F238E27FC236}">
                <a16:creationId xmlns:a16="http://schemas.microsoft.com/office/drawing/2014/main" id="{B4D6B7E8-D58B-6F41-B548-17310BEFB0C6}"/>
              </a:ext>
            </a:extLst>
          </p:cNvPr>
          <p:cNvSpPr/>
          <p:nvPr/>
        </p:nvSpPr>
        <p:spPr>
          <a:xfrm>
            <a:off x="12172355" y="9838938"/>
            <a:ext cx="14060091" cy="7581831"/>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1" name="Rectangle 60">
            <a:extLst>
              <a:ext uri="{FF2B5EF4-FFF2-40B4-BE49-F238E27FC236}">
                <a16:creationId xmlns:a16="http://schemas.microsoft.com/office/drawing/2014/main" id="{C485BCD2-3EE6-5945-A4C6-E193DDE04B2A}"/>
              </a:ext>
            </a:extLst>
          </p:cNvPr>
          <p:cNvSpPr/>
          <p:nvPr/>
        </p:nvSpPr>
        <p:spPr>
          <a:xfrm>
            <a:off x="28117403" y="9838938"/>
            <a:ext cx="8744149" cy="8091447"/>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36" name="TextBox 35">
            <a:extLst>
              <a:ext uri="{FF2B5EF4-FFF2-40B4-BE49-F238E27FC236}">
                <a16:creationId xmlns:a16="http://schemas.microsoft.com/office/drawing/2014/main" id="{938BC648-62F2-8C44-9784-ACBFBC316C2B}"/>
              </a:ext>
            </a:extLst>
          </p:cNvPr>
          <p:cNvSpPr txBox="1"/>
          <p:nvPr/>
        </p:nvSpPr>
        <p:spPr>
          <a:xfrm>
            <a:off x="1029295" y="3198284"/>
            <a:ext cx="24648914" cy="1277273"/>
          </a:xfrm>
          <a:prstGeom prst="rect">
            <a:avLst/>
          </a:prstGeom>
          <a:noFill/>
        </p:spPr>
        <p:txBody>
          <a:bodyPr wrap="square" rtlCol="0">
            <a:spAutoFit/>
          </a:bodyPr>
          <a:lstStyle/>
          <a:p>
            <a:r>
              <a:rPr lang="en-US" sz="7700" b="1" dirty="0">
                <a:solidFill>
                  <a:srgbClr val="4A2366"/>
                </a:solidFill>
                <a:latin typeface="Arial" panose="020B0604020202020204" pitchFamily="34" charset="0"/>
                <a:cs typeface="Arial" panose="020B0604020202020204" pitchFamily="34" charset="0"/>
              </a:rPr>
              <a:t>Title of Research Project (simple, no jargon)</a:t>
            </a:r>
            <a:endParaRPr lang="en-US" sz="7700" b="1" dirty="0">
              <a:solidFill>
                <a:srgbClr val="BF5700"/>
              </a:solidFill>
              <a:latin typeface="Arial" panose="020B0604020202020204" pitchFamily="34" charset="0"/>
              <a:cs typeface="Arial" panose="020B0604020202020204" pitchFamily="34" charset="0"/>
            </a:endParaRPr>
          </a:p>
        </p:txBody>
      </p:sp>
      <p:sp>
        <p:nvSpPr>
          <p:cNvPr id="40" name="TextBox 39">
            <a:extLst>
              <a:ext uri="{FF2B5EF4-FFF2-40B4-BE49-F238E27FC236}">
                <a16:creationId xmlns:a16="http://schemas.microsoft.com/office/drawing/2014/main" id="{FF388AEC-C04C-2841-869B-690EB7F19621}"/>
              </a:ext>
            </a:extLst>
          </p:cNvPr>
          <p:cNvSpPr txBox="1"/>
          <p:nvPr/>
        </p:nvSpPr>
        <p:spPr>
          <a:xfrm>
            <a:off x="1029296" y="5918516"/>
            <a:ext cx="23513306" cy="1708160"/>
          </a:xfrm>
          <a:prstGeom prst="rect">
            <a:avLst/>
          </a:prstGeom>
          <a:noFill/>
        </p:spPr>
        <p:txBody>
          <a:bodyPr wrap="square" rtlCol="0">
            <a:spAutoFit/>
          </a:bodyPr>
          <a:lstStyle/>
          <a:p>
            <a:r>
              <a:rPr lang="en-US" sz="3500" dirty="0">
                <a:latin typeface="Arial" panose="020B0604020202020204" pitchFamily="34" charset="0"/>
                <a:cs typeface="Arial" panose="020B0604020202020204" pitchFamily="34" charset="0"/>
              </a:rPr>
              <a:t>[AUTHORS LINE] First Name Last Name</a:t>
            </a:r>
            <a:r>
              <a:rPr lang="en-US" sz="3500" baseline="30000" dirty="0">
                <a:latin typeface="Arial" panose="020B0604020202020204" pitchFamily="34" charset="0"/>
                <a:cs typeface="Arial" panose="020B0604020202020204" pitchFamily="34" charset="0"/>
              </a:rPr>
              <a:t>1</a:t>
            </a:r>
            <a:r>
              <a:rPr lang="en-US" sz="3500" dirty="0">
                <a:latin typeface="Arial" panose="020B0604020202020204" pitchFamily="34" charset="0"/>
                <a:cs typeface="Arial" panose="020B0604020202020204" pitchFamily="34" charset="0"/>
              </a:rPr>
              <a:t>, First Name Last Name</a:t>
            </a:r>
            <a:r>
              <a:rPr lang="en-US" sz="3500" baseline="30000" dirty="0">
                <a:latin typeface="Arial" panose="020B0604020202020204" pitchFamily="34" charset="0"/>
                <a:cs typeface="Arial" panose="020B0604020202020204" pitchFamily="34" charset="0"/>
              </a:rPr>
              <a:t>2</a:t>
            </a:r>
            <a:r>
              <a:rPr lang="en-US" sz="3500" dirty="0">
                <a:latin typeface="Arial" panose="020B0604020202020204" pitchFamily="34" charset="0"/>
                <a:cs typeface="Arial" panose="020B0604020202020204" pitchFamily="34" charset="0"/>
              </a:rPr>
              <a:t>, First Name Last Name</a:t>
            </a:r>
            <a:r>
              <a:rPr lang="en-US" sz="3500" baseline="30000" dirty="0">
                <a:latin typeface="Arial" panose="020B0604020202020204" pitchFamily="34" charset="0"/>
                <a:cs typeface="Arial" panose="020B0604020202020204" pitchFamily="34" charset="0"/>
              </a:rPr>
              <a:t>3</a:t>
            </a:r>
            <a:br>
              <a:rPr lang="en-US" sz="3500" dirty="0">
                <a:latin typeface="Arial" panose="020B0604020202020204" pitchFamily="34" charset="0"/>
                <a:cs typeface="Arial" panose="020B0604020202020204" pitchFamily="34" charset="0"/>
              </a:rPr>
            </a:br>
            <a:r>
              <a:rPr lang="en-US" sz="3500" dirty="0">
                <a:latin typeface="Arial" panose="020B0604020202020204" pitchFamily="34" charset="0"/>
                <a:cs typeface="Arial" panose="020B0604020202020204" pitchFamily="34" charset="0"/>
              </a:rPr>
              <a:t>[DEPT./SCHOOL LINE] </a:t>
            </a:r>
            <a:r>
              <a:rPr lang="en-US" sz="3500" baseline="30000" dirty="0">
                <a:latin typeface="Arial" panose="020B0604020202020204" pitchFamily="34" charset="0"/>
                <a:cs typeface="Arial" panose="020B0604020202020204" pitchFamily="34" charset="0"/>
              </a:rPr>
              <a:t>1</a:t>
            </a:r>
            <a:r>
              <a:rPr lang="en-US" sz="3500" dirty="0">
                <a:latin typeface="Arial" panose="020B0604020202020204" pitchFamily="34" charset="0"/>
                <a:cs typeface="Arial" panose="020B0604020202020204" pitchFamily="34" charset="0"/>
              </a:rPr>
              <a:t>Department of Integrative Biology, </a:t>
            </a:r>
            <a:r>
              <a:rPr lang="en-US" sz="3500" baseline="30000" dirty="0">
                <a:latin typeface="Arial" panose="020B0604020202020204" pitchFamily="34" charset="0"/>
                <a:cs typeface="Arial" panose="020B0604020202020204" pitchFamily="34" charset="0"/>
              </a:rPr>
              <a:t>2</a:t>
            </a:r>
            <a:r>
              <a:rPr lang="en-US" sz="3500" dirty="0">
                <a:latin typeface="Arial" panose="020B0604020202020204" pitchFamily="34" charset="0"/>
                <a:cs typeface="Arial" panose="020B0604020202020204" pitchFamily="34" charset="0"/>
              </a:rPr>
              <a:t>Department of Chemistry, College of Natural Sciences, Weber State University</a:t>
            </a:r>
          </a:p>
        </p:txBody>
      </p:sp>
      <p:sp>
        <p:nvSpPr>
          <p:cNvPr id="50" name="Rectangle 49">
            <a:extLst>
              <a:ext uri="{FF2B5EF4-FFF2-40B4-BE49-F238E27FC236}">
                <a16:creationId xmlns:a16="http://schemas.microsoft.com/office/drawing/2014/main" id="{555B86F2-FC46-C846-AF19-09EF44F899EB}"/>
              </a:ext>
            </a:extLst>
          </p:cNvPr>
          <p:cNvSpPr/>
          <p:nvPr/>
        </p:nvSpPr>
        <p:spPr>
          <a:xfrm>
            <a:off x="25946300" y="5047465"/>
            <a:ext cx="7707907" cy="243675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sp>
        <p:nvSpPr>
          <p:cNvPr id="51" name="Oval 50">
            <a:extLst>
              <a:ext uri="{FF2B5EF4-FFF2-40B4-BE49-F238E27FC236}">
                <a16:creationId xmlns:a16="http://schemas.microsoft.com/office/drawing/2014/main" id="{FA5F33EB-19B4-804E-89F7-297CB97BD46D}"/>
              </a:ext>
            </a:extLst>
          </p:cNvPr>
          <p:cNvSpPr/>
          <p:nvPr/>
        </p:nvSpPr>
        <p:spPr>
          <a:xfrm>
            <a:off x="34129265" y="5047465"/>
            <a:ext cx="3246240" cy="2410610"/>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pic>
        <p:nvPicPr>
          <p:cNvPr id="47" name="Picture 46">
            <a:extLst>
              <a:ext uri="{FF2B5EF4-FFF2-40B4-BE49-F238E27FC236}">
                <a16:creationId xmlns:a16="http://schemas.microsoft.com/office/drawing/2014/main" id="{6070454F-25BC-49BC-A4C9-6DF4C473B5EB}"/>
              </a:ext>
            </a:extLst>
          </p:cNvPr>
          <p:cNvPicPr>
            <a:picLocks noChangeAspect="1"/>
          </p:cNvPicPr>
          <p:nvPr/>
        </p:nvPicPr>
        <p:blipFill>
          <a:blip r:embed="rId2"/>
          <a:stretch>
            <a:fillRect/>
          </a:stretch>
        </p:blipFill>
        <p:spPr>
          <a:xfrm>
            <a:off x="25946298" y="3192907"/>
            <a:ext cx="9394750" cy="1896020"/>
          </a:xfrm>
          <a:prstGeom prst="rect">
            <a:avLst/>
          </a:prstGeom>
        </p:spPr>
      </p:pic>
    </p:spTree>
    <p:extLst>
      <p:ext uri="{BB962C8B-B14F-4D97-AF65-F5344CB8AC3E}">
        <p14:creationId xmlns:p14="http://schemas.microsoft.com/office/powerpoint/2010/main" val="145477171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8767DAC-F18A-8545-8337-ECBAC5C246D2}"/>
              </a:ext>
            </a:extLst>
          </p:cNvPr>
          <p:cNvSpPr/>
          <p:nvPr/>
        </p:nvSpPr>
        <p:spPr>
          <a:xfrm>
            <a:off x="0" y="2457450"/>
            <a:ext cx="38404800" cy="28003500"/>
          </a:xfrm>
          <a:prstGeom prst="rect">
            <a:avLst/>
          </a:prstGeom>
          <a:solidFill>
            <a:srgbClr val="4A23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275" dirty="0"/>
          </a:p>
        </p:txBody>
      </p:sp>
      <p:sp>
        <p:nvSpPr>
          <p:cNvPr id="2" name="Title 1">
            <a:extLst>
              <a:ext uri="{FF2B5EF4-FFF2-40B4-BE49-F238E27FC236}">
                <a16:creationId xmlns:a16="http://schemas.microsoft.com/office/drawing/2014/main" id="{7E254551-6C07-A24A-93C6-7E04F9C232AE}"/>
              </a:ext>
            </a:extLst>
          </p:cNvPr>
          <p:cNvSpPr>
            <a:spLocks noGrp="1"/>
          </p:cNvSpPr>
          <p:nvPr>
            <p:ph type="ctrTitle"/>
          </p:nvPr>
        </p:nvSpPr>
        <p:spPr>
          <a:xfrm>
            <a:off x="2880360" y="8791576"/>
            <a:ext cx="32644080" cy="9749366"/>
          </a:xfrm>
        </p:spPr>
        <p:txBody>
          <a:bodyPr>
            <a:normAutofit/>
          </a:bodyPr>
          <a:lstStyle/>
          <a:p>
            <a:r>
              <a:rPr lang="en-US" sz="30625" b="1" dirty="0">
                <a:solidFill>
                  <a:schemeClr val="bg1"/>
                </a:solidFill>
                <a:latin typeface="+mn-lt"/>
              </a:rPr>
              <a:t>Style 8</a:t>
            </a:r>
            <a:br>
              <a:rPr lang="en-US" sz="30625" b="1" dirty="0">
                <a:solidFill>
                  <a:schemeClr val="bg1"/>
                </a:solidFill>
                <a:latin typeface="+mn-lt"/>
              </a:rPr>
            </a:br>
            <a:r>
              <a:rPr lang="en-US" sz="17800" b="1" dirty="0">
                <a:solidFill>
                  <a:schemeClr val="bg1"/>
                </a:solidFill>
                <a:latin typeface="+mn-lt"/>
              </a:rPr>
              <a:t>Gradient Background</a:t>
            </a:r>
            <a:endParaRPr lang="en-US" sz="30625" b="1" dirty="0">
              <a:solidFill>
                <a:schemeClr val="bg1"/>
              </a:solidFill>
              <a:latin typeface="+mn-lt"/>
            </a:endParaRPr>
          </a:p>
        </p:txBody>
      </p:sp>
    </p:spTree>
    <p:extLst>
      <p:ext uri="{BB962C8B-B14F-4D97-AF65-F5344CB8AC3E}">
        <p14:creationId xmlns:p14="http://schemas.microsoft.com/office/powerpoint/2010/main" val="219474390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3353150F-1335-FD40-86D0-3FD77AEFA4DE}"/>
              </a:ext>
            </a:extLst>
          </p:cNvPr>
          <p:cNvSpPr/>
          <p:nvPr/>
        </p:nvSpPr>
        <p:spPr>
          <a:xfrm>
            <a:off x="0" y="0"/>
            <a:ext cx="38404800" cy="32918400"/>
          </a:xfrm>
          <a:prstGeom prst="rect">
            <a:avLst/>
          </a:prstGeom>
          <a:gradFill>
            <a:gsLst>
              <a:gs pos="0">
                <a:schemeClr val="bg1"/>
              </a:gs>
              <a:gs pos="100000">
                <a:srgbClr val="4A2366"/>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275" dirty="0"/>
          </a:p>
        </p:txBody>
      </p:sp>
      <p:sp>
        <p:nvSpPr>
          <p:cNvPr id="28" name="Rounded Rectangle 27">
            <a:extLst>
              <a:ext uri="{FF2B5EF4-FFF2-40B4-BE49-F238E27FC236}">
                <a16:creationId xmlns:a16="http://schemas.microsoft.com/office/drawing/2014/main" id="{9FB86953-067E-2243-9199-5828E9A57BF6}"/>
              </a:ext>
            </a:extLst>
          </p:cNvPr>
          <p:cNvSpPr/>
          <p:nvPr/>
        </p:nvSpPr>
        <p:spPr>
          <a:xfrm>
            <a:off x="1029296" y="15780896"/>
            <a:ext cx="11429206" cy="3271221"/>
          </a:xfrm>
          <a:prstGeom prst="roundRect">
            <a:avLst>
              <a:gd name="adj" fmla="val 15679"/>
            </a:avLst>
          </a:prstGeom>
          <a:solidFill>
            <a:schemeClr val="bg1"/>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0" name="Rounded Rectangle 29">
            <a:extLst>
              <a:ext uri="{FF2B5EF4-FFF2-40B4-BE49-F238E27FC236}">
                <a16:creationId xmlns:a16="http://schemas.microsoft.com/office/drawing/2014/main" id="{CB3CD93F-7B36-1740-BF66-2421A3620ACD}"/>
              </a:ext>
            </a:extLst>
          </p:cNvPr>
          <p:cNvSpPr/>
          <p:nvPr/>
        </p:nvSpPr>
        <p:spPr>
          <a:xfrm>
            <a:off x="1029296" y="19564084"/>
            <a:ext cx="11429206" cy="12479673"/>
          </a:xfrm>
          <a:prstGeom prst="roundRect">
            <a:avLst>
              <a:gd name="adj" fmla="val 5504"/>
            </a:avLst>
          </a:prstGeom>
          <a:solidFill>
            <a:schemeClr val="bg1"/>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5" name="Rounded Rectangle 34">
            <a:extLst>
              <a:ext uri="{FF2B5EF4-FFF2-40B4-BE49-F238E27FC236}">
                <a16:creationId xmlns:a16="http://schemas.microsoft.com/office/drawing/2014/main" id="{992CF63D-2222-F94F-867D-42F630C136CA}"/>
              </a:ext>
            </a:extLst>
          </p:cNvPr>
          <p:cNvSpPr/>
          <p:nvPr/>
        </p:nvSpPr>
        <p:spPr>
          <a:xfrm>
            <a:off x="13487797" y="8458201"/>
            <a:ext cx="11429206" cy="23585556"/>
          </a:xfrm>
          <a:prstGeom prst="roundRect">
            <a:avLst>
              <a:gd name="adj" fmla="val 4654"/>
            </a:avLst>
          </a:prstGeom>
          <a:solidFill>
            <a:schemeClr val="bg1"/>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50" name="Rounded Rectangle 49">
            <a:extLst>
              <a:ext uri="{FF2B5EF4-FFF2-40B4-BE49-F238E27FC236}">
                <a16:creationId xmlns:a16="http://schemas.microsoft.com/office/drawing/2014/main" id="{F79E1BB6-0016-A846-8E94-21AFC2359866}"/>
              </a:ext>
            </a:extLst>
          </p:cNvPr>
          <p:cNvSpPr/>
          <p:nvPr/>
        </p:nvSpPr>
        <p:spPr>
          <a:xfrm>
            <a:off x="1029296" y="3457575"/>
            <a:ext cx="36346209" cy="4000500"/>
          </a:xfrm>
          <a:prstGeom prst="roundRect">
            <a:avLst>
              <a:gd name="adj" fmla="val 11667"/>
            </a:avLst>
          </a:prstGeom>
          <a:solidFill>
            <a:schemeClr val="bg1"/>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solidFill>
                <a:schemeClr val="tx1"/>
              </a:solidFill>
              <a:latin typeface="Arial" panose="020B0604020202020204" pitchFamily="34" charset="0"/>
              <a:cs typeface="Arial" panose="020B0604020202020204" pitchFamily="34" charset="0"/>
            </a:endParaRPr>
          </a:p>
        </p:txBody>
      </p:sp>
      <p:sp>
        <p:nvSpPr>
          <p:cNvPr id="38" name="Rounded Rectangle 37">
            <a:extLst>
              <a:ext uri="{FF2B5EF4-FFF2-40B4-BE49-F238E27FC236}">
                <a16:creationId xmlns:a16="http://schemas.microsoft.com/office/drawing/2014/main" id="{74EE89AA-6B4C-A645-A875-735E9B5ECFDF}"/>
              </a:ext>
            </a:extLst>
          </p:cNvPr>
          <p:cNvSpPr/>
          <p:nvPr/>
        </p:nvSpPr>
        <p:spPr>
          <a:xfrm>
            <a:off x="25946298" y="8458200"/>
            <a:ext cx="11429207" cy="13102289"/>
          </a:xfrm>
          <a:prstGeom prst="roundRect">
            <a:avLst>
              <a:gd name="adj" fmla="val 4834"/>
            </a:avLst>
          </a:prstGeom>
          <a:solidFill>
            <a:schemeClr val="bg1"/>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41" name="Rounded Rectangle 40">
            <a:extLst>
              <a:ext uri="{FF2B5EF4-FFF2-40B4-BE49-F238E27FC236}">
                <a16:creationId xmlns:a16="http://schemas.microsoft.com/office/drawing/2014/main" id="{4C15FDD0-072E-284C-B679-0CBC181EA921}"/>
              </a:ext>
            </a:extLst>
          </p:cNvPr>
          <p:cNvSpPr/>
          <p:nvPr/>
        </p:nvSpPr>
        <p:spPr>
          <a:xfrm>
            <a:off x="25945799" y="22057184"/>
            <a:ext cx="11429207" cy="4323292"/>
          </a:xfrm>
          <a:prstGeom prst="roundRect">
            <a:avLst>
              <a:gd name="adj" fmla="val 10741"/>
            </a:avLst>
          </a:prstGeom>
          <a:solidFill>
            <a:schemeClr val="bg1"/>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43" name="Rounded Rectangle 42">
            <a:extLst>
              <a:ext uri="{FF2B5EF4-FFF2-40B4-BE49-F238E27FC236}">
                <a16:creationId xmlns:a16="http://schemas.microsoft.com/office/drawing/2014/main" id="{DBAAB73C-E5E6-114C-A9DA-575177C0B389}"/>
              </a:ext>
            </a:extLst>
          </p:cNvPr>
          <p:cNvSpPr/>
          <p:nvPr/>
        </p:nvSpPr>
        <p:spPr>
          <a:xfrm>
            <a:off x="25946299" y="26877170"/>
            <a:ext cx="11429207" cy="5167312"/>
          </a:xfrm>
          <a:prstGeom prst="roundRect">
            <a:avLst>
              <a:gd name="adj" fmla="val 8900"/>
            </a:avLst>
          </a:prstGeom>
          <a:solidFill>
            <a:schemeClr val="bg1"/>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4" name="Rounded Rectangle 3">
            <a:extLst>
              <a:ext uri="{FF2B5EF4-FFF2-40B4-BE49-F238E27FC236}">
                <a16:creationId xmlns:a16="http://schemas.microsoft.com/office/drawing/2014/main" id="{C2642BAB-3737-CE4C-874C-5EA986C6E360}"/>
              </a:ext>
            </a:extLst>
          </p:cNvPr>
          <p:cNvSpPr/>
          <p:nvPr/>
        </p:nvSpPr>
        <p:spPr>
          <a:xfrm>
            <a:off x="1029296" y="8458201"/>
            <a:ext cx="11429206" cy="6810729"/>
          </a:xfrm>
          <a:prstGeom prst="roundRect">
            <a:avLst>
              <a:gd name="adj" fmla="val 7029"/>
            </a:avLst>
          </a:prstGeom>
          <a:solidFill>
            <a:schemeClr val="bg1"/>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21" name="TextBox 20">
            <a:extLst>
              <a:ext uri="{FF2B5EF4-FFF2-40B4-BE49-F238E27FC236}">
                <a16:creationId xmlns:a16="http://schemas.microsoft.com/office/drawing/2014/main" id="{74A298CE-07C7-084B-B72C-D7D120AA24D1}"/>
              </a:ext>
            </a:extLst>
          </p:cNvPr>
          <p:cNvSpPr txBox="1"/>
          <p:nvPr/>
        </p:nvSpPr>
        <p:spPr>
          <a:xfrm>
            <a:off x="26459752" y="23471381"/>
            <a:ext cx="10596232" cy="2247538"/>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 voles int odic tem nis dolorrum que cores doluptaturi utemolorum imusam, </a:t>
            </a:r>
          </a:p>
        </p:txBody>
      </p:sp>
      <p:sp>
        <p:nvSpPr>
          <p:cNvPr id="24" name="TextBox 23">
            <a:extLst>
              <a:ext uri="{FF2B5EF4-FFF2-40B4-BE49-F238E27FC236}">
                <a16:creationId xmlns:a16="http://schemas.microsoft.com/office/drawing/2014/main" id="{EF233BEC-D918-0A48-8894-42A92980A8AA}"/>
              </a:ext>
            </a:extLst>
          </p:cNvPr>
          <p:cNvSpPr txBox="1"/>
          <p:nvPr/>
        </p:nvSpPr>
        <p:spPr>
          <a:xfrm>
            <a:off x="26460252" y="28283429"/>
            <a:ext cx="10596232" cy="3325141"/>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 voles int odic tem nis dolorrum que cores doluptaturi utemolorum imusam, idendaecabo. Nam quo moluptatur?</a:t>
            </a:r>
          </a:p>
          <a:p>
            <a:r>
              <a:rPr lang="en-US" sz="2334" dirty="0">
                <a:latin typeface="Arial" panose="020B0604020202020204" pitchFamily="34" charset="0"/>
                <a:cs typeface="Arial" panose="020B0604020202020204" pitchFamily="34" charset="0"/>
              </a:rPr>
              <a:t>eicias modio con nisin pediam, ent, cust accaborit odio corehen dendae nonet eliquam, aperorepe autatem voles int odic tem nis dolorrum que</a:t>
            </a:r>
          </a:p>
        </p:txBody>
      </p:sp>
      <p:sp>
        <p:nvSpPr>
          <p:cNvPr id="25" name="TextBox 24">
            <a:extLst>
              <a:ext uri="{FF2B5EF4-FFF2-40B4-BE49-F238E27FC236}">
                <a16:creationId xmlns:a16="http://schemas.microsoft.com/office/drawing/2014/main" id="{9EADA974-F7A9-C443-A9D9-DE40192BFC5F}"/>
              </a:ext>
            </a:extLst>
          </p:cNvPr>
          <p:cNvSpPr txBox="1"/>
          <p:nvPr/>
        </p:nvSpPr>
        <p:spPr>
          <a:xfrm>
            <a:off x="1543250" y="8664636"/>
            <a:ext cx="10015338" cy="765594"/>
          </a:xfrm>
          <a:prstGeom prst="rect">
            <a:avLst/>
          </a:prstGeom>
          <a:noFill/>
        </p:spPr>
        <p:txBody>
          <a:bodyPr wrap="square" rtlCol="0">
            <a:spAutoFit/>
          </a:bodyPr>
          <a:lstStyle/>
          <a:p>
            <a:r>
              <a:rPr lang="en-US" sz="4375" b="1" dirty="0">
                <a:solidFill>
                  <a:srgbClr val="4A2366"/>
                </a:solidFill>
                <a:latin typeface="Arial" panose="020B0604020202020204" pitchFamily="34" charset="0"/>
                <a:cs typeface="Arial" panose="020B0604020202020204" pitchFamily="34" charset="0"/>
              </a:rPr>
              <a:t>Introduction</a:t>
            </a:r>
          </a:p>
        </p:txBody>
      </p:sp>
      <p:sp>
        <p:nvSpPr>
          <p:cNvPr id="31" name="TextBox 30">
            <a:extLst>
              <a:ext uri="{FF2B5EF4-FFF2-40B4-BE49-F238E27FC236}">
                <a16:creationId xmlns:a16="http://schemas.microsoft.com/office/drawing/2014/main" id="{2B1409F1-EFF0-184F-85F5-7EA24196BA8A}"/>
              </a:ext>
            </a:extLst>
          </p:cNvPr>
          <p:cNvSpPr txBox="1"/>
          <p:nvPr/>
        </p:nvSpPr>
        <p:spPr>
          <a:xfrm>
            <a:off x="1543250" y="15987333"/>
            <a:ext cx="10015338" cy="765594"/>
          </a:xfrm>
          <a:prstGeom prst="rect">
            <a:avLst/>
          </a:prstGeom>
          <a:noFill/>
        </p:spPr>
        <p:txBody>
          <a:bodyPr wrap="square" rtlCol="0">
            <a:spAutoFit/>
          </a:bodyPr>
          <a:lstStyle/>
          <a:p>
            <a:r>
              <a:rPr lang="en-US" sz="4375" b="1" dirty="0">
                <a:solidFill>
                  <a:srgbClr val="4A2366"/>
                </a:solidFill>
                <a:latin typeface="Arial" panose="020B0604020202020204" pitchFamily="34" charset="0"/>
                <a:cs typeface="Arial" panose="020B0604020202020204" pitchFamily="34" charset="0"/>
              </a:rPr>
              <a:t>Research Goal</a:t>
            </a:r>
          </a:p>
        </p:txBody>
      </p:sp>
      <p:sp>
        <p:nvSpPr>
          <p:cNvPr id="33" name="TextBox 32">
            <a:extLst>
              <a:ext uri="{FF2B5EF4-FFF2-40B4-BE49-F238E27FC236}">
                <a16:creationId xmlns:a16="http://schemas.microsoft.com/office/drawing/2014/main" id="{7418BA6E-2677-B748-A162-8B83DCDBD8E6}"/>
              </a:ext>
            </a:extLst>
          </p:cNvPr>
          <p:cNvSpPr txBox="1"/>
          <p:nvPr/>
        </p:nvSpPr>
        <p:spPr>
          <a:xfrm>
            <a:off x="1543250" y="19770521"/>
            <a:ext cx="10015338" cy="765594"/>
          </a:xfrm>
          <a:prstGeom prst="rect">
            <a:avLst/>
          </a:prstGeom>
          <a:noFill/>
        </p:spPr>
        <p:txBody>
          <a:bodyPr wrap="square" rtlCol="0">
            <a:spAutoFit/>
          </a:bodyPr>
          <a:lstStyle/>
          <a:p>
            <a:r>
              <a:rPr lang="en-US" sz="4375" b="1" dirty="0">
                <a:solidFill>
                  <a:srgbClr val="4A2366"/>
                </a:solidFill>
                <a:latin typeface="Arial" panose="020B0604020202020204" pitchFamily="34" charset="0"/>
                <a:cs typeface="Arial" panose="020B0604020202020204" pitchFamily="34" charset="0"/>
              </a:rPr>
              <a:t>Methods</a:t>
            </a:r>
          </a:p>
        </p:txBody>
      </p:sp>
      <p:sp>
        <p:nvSpPr>
          <p:cNvPr id="36" name="TextBox 35">
            <a:extLst>
              <a:ext uri="{FF2B5EF4-FFF2-40B4-BE49-F238E27FC236}">
                <a16:creationId xmlns:a16="http://schemas.microsoft.com/office/drawing/2014/main" id="{CCF86EF8-8330-824F-AEC3-40BA084A203D}"/>
              </a:ext>
            </a:extLst>
          </p:cNvPr>
          <p:cNvSpPr txBox="1"/>
          <p:nvPr/>
        </p:nvSpPr>
        <p:spPr>
          <a:xfrm>
            <a:off x="14001750" y="8664636"/>
            <a:ext cx="9669462" cy="765594"/>
          </a:xfrm>
          <a:prstGeom prst="rect">
            <a:avLst/>
          </a:prstGeom>
          <a:noFill/>
        </p:spPr>
        <p:txBody>
          <a:bodyPr wrap="square" rtlCol="0">
            <a:spAutoFit/>
          </a:bodyPr>
          <a:lstStyle/>
          <a:p>
            <a:r>
              <a:rPr lang="en-US" sz="4375" b="1" dirty="0">
                <a:solidFill>
                  <a:srgbClr val="4A2366"/>
                </a:solidFill>
                <a:latin typeface="Arial" panose="020B0604020202020204" pitchFamily="34" charset="0"/>
                <a:cs typeface="Arial" panose="020B0604020202020204" pitchFamily="34" charset="0"/>
              </a:rPr>
              <a:t>Figures and Results</a:t>
            </a:r>
          </a:p>
        </p:txBody>
      </p:sp>
      <p:sp>
        <p:nvSpPr>
          <p:cNvPr id="39" name="TextBox 38">
            <a:extLst>
              <a:ext uri="{FF2B5EF4-FFF2-40B4-BE49-F238E27FC236}">
                <a16:creationId xmlns:a16="http://schemas.microsoft.com/office/drawing/2014/main" id="{72469223-559A-D34A-BE73-81C17CBC85E6}"/>
              </a:ext>
            </a:extLst>
          </p:cNvPr>
          <p:cNvSpPr txBox="1"/>
          <p:nvPr/>
        </p:nvSpPr>
        <p:spPr>
          <a:xfrm>
            <a:off x="26460252" y="8664636"/>
            <a:ext cx="9323585" cy="765594"/>
          </a:xfrm>
          <a:prstGeom prst="rect">
            <a:avLst/>
          </a:prstGeom>
          <a:noFill/>
        </p:spPr>
        <p:txBody>
          <a:bodyPr wrap="square" rtlCol="0">
            <a:spAutoFit/>
          </a:bodyPr>
          <a:lstStyle/>
          <a:p>
            <a:r>
              <a:rPr lang="en-US" sz="4375" b="1" dirty="0">
                <a:solidFill>
                  <a:srgbClr val="4A2366"/>
                </a:solidFill>
                <a:latin typeface="Arial" panose="020B0604020202020204" pitchFamily="34" charset="0"/>
                <a:cs typeface="Arial" panose="020B0604020202020204" pitchFamily="34" charset="0"/>
              </a:rPr>
              <a:t>Conclusion</a:t>
            </a:r>
          </a:p>
        </p:txBody>
      </p:sp>
      <p:sp>
        <p:nvSpPr>
          <p:cNvPr id="42" name="TextBox 41">
            <a:extLst>
              <a:ext uri="{FF2B5EF4-FFF2-40B4-BE49-F238E27FC236}">
                <a16:creationId xmlns:a16="http://schemas.microsoft.com/office/drawing/2014/main" id="{92FAF4AE-5CA8-F544-938A-8DCEA6D15313}"/>
              </a:ext>
            </a:extLst>
          </p:cNvPr>
          <p:cNvSpPr txBox="1"/>
          <p:nvPr/>
        </p:nvSpPr>
        <p:spPr>
          <a:xfrm>
            <a:off x="26459753" y="22263619"/>
            <a:ext cx="9323585" cy="765594"/>
          </a:xfrm>
          <a:prstGeom prst="rect">
            <a:avLst/>
          </a:prstGeom>
          <a:noFill/>
        </p:spPr>
        <p:txBody>
          <a:bodyPr wrap="square" rtlCol="0">
            <a:spAutoFit/>
          </a:bodyPr>
          <a:lstStyle/>
          <a:p>
            <a:r>
              <a:rPr lang="en-US" sz="4375" b="1" dirty="0">
                <a:solidFill>
                  <a:srgbClr val="4A2366"/>
                </a:solidFill>
                <a:latin typeface="Arial" panose="020B0604020202020204" pitchFamily="34" charset="0"/>
                <a:cs typeface="Arial" panose="020B0604020202020204" pitchFamily="34" charset="0"/>
              </a:rPr>
              <a:t>Acknowledgments</a:t>
            </a:r>
            <a:endParaRPr lang="en-US" sz="4375" dirty="0">
              <a:solidFill>
                <a:srgbClr val="4A2366"/>
              </a:solidFill>
              <a:latin typeface="Arial" panose="020B0604020202020204" pitchFamily="34" charset="0"/>
              <a:cs typeface="Arial" panose="020B0604020202020204" pitchFamily="34" charset="0"/>
            </a:endParaRPr>
          </a:p>
        </p:txBody>
      </p:sp>
      <p:sp>
        <p:nvSpPr>
          <p:cNvPr id="44" name="TextBox 43">
            <a:extLst>
              <a:ext uri="{FF2B5EF4-FFF2-40B4-BE49-F238E27FC236}">
                <a16:creationId xmlns:a16="http://schemas.microsoft.com/office/drawing/2014/main" id="{64356E47-4A81-7D45-90D7-5903DFC81DAF}"/>
              </a:ext>
            </a:extLst>
          </p:cNvPr>
          <p:cNvSpPr txBox="1"/>
          <p:nvPr/>
        </p:nvSpPr>
        <p:spPr>
          <a:xfrm>
            <a:off x="26460253" y="27083605"/>
            <a:ext cx="9323585" cy="765594"/>
          </a:xfrm>
          <a:prstGeom prst="rect">
            <a:avLst/>
          </a:prstGeom>
          <a:noFill/>
        </p:spPr>
        <p:txBody>
          <a:bodyPr wrap="square" rtlCol="0">
            <a:spAutoFit/>
          </a:bodyPr>
          <a:lstStyle/>
          <a:p>
            <a:r>
              <a:rPr lang="en-US" sz="4375" b="1" dirty="0">
                <a:solidFill>
                  <a:srgbClr val="4A2366"/>
                </a:solidFill>
                <a:latin typeface="Arial" panose="020B0604020202020204" pitchFamily="34" charset="0"/>
                <a:cs typeface="Arial" panose="020B0604020202020204" pitchFamily="34" charset="0"/>
              </a:rPr>
              <a:t>References</a:t>
            </a:r>
          </a:p>
        </p:txBody>
      </p:sp>
      <p:sp>
        <p:nvSpPr>
          <p:cNvPr id="54" name="TextBox 53">
            <a:extLst>
              <a:ext uri="{FF2B5EF4-FFF2-40B4-BE49-F238E27FC236}">
                <a16:creationId xmlns:a16="http://schemas.microsoft.com/office/drawing/2014/main" id="{7DB308E5-BBF6-8146-94DC-0F608D7946B0}"/>
              </a:ext>
            </a:extLst>
          </p:cNvPr>
          <p:cNvSpPr txBox="1"/>
          <p:nvPr/>
        </p:nvSpPr>
        <p:spPr>
          <a:xfrm>
            <a:off x="1551002" y="9815513"/>
            <a:ext cx="10594961" cy="4761945"/>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Imintem quas porro debitis itius, nus id quat animus auda platust et imin perovitasped es ipsus mo maios eume di ut a dolupit, sequam, serio bea natis dolupta simperiae nate molorum eati ulparis magnieniam, to intotatur?</a:t>
            </a:r>
          </a:p>
          <a:p>
            <a:r>
              <a:rPr lang="en-US" sz="2334" dirty="0">
                <a:latin typeface="Arial" panose="020B0604020202020204" pitchFamily="34" charset="0"/>
                <a:cs typeface="Arial" panose="020B0604020202020204" pitchFamily="34" charset="0"/>
              </a:rPr>
              <a:t>Sunto into temperi aturerum et identio nsectatem quo dolorum fuga. Itiatur, quam vendus quodis reria volupienis con posto dolor sam debit experumet odit ut id molorrum que quam fuga. Et volorioraes alit, que plitati onemporro entorio rumendi simenimus mossimus re officit mo officae etur, volorem et optae. Ut ipsam esto temquas dolores sitiandi arum ipicien debisimus doluptatius.</a:t>
            </a:r>
          </a:p>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 oriaeperum iusaeped unt quis et ut abor ame alis utatur as senet a quibus dolutatur sedit aliam apienda versper feriti delia pa dolo quamus arum es endellu pisquia aditatur audam</a:t>
            </a:r>
          </a:p>
        </p:txBody>
      </p:sp>
      <p:sp>
        <p:nvSpPr>
          <p:cNvPr id="55" name="TextBox 54">
            <a:extLst>
              <a:ext uri="{FF2B5EF4-FFF2-40B4-BE49-F238E27FC236}">
                <a16:creationId xmlns:a16="http://schemas.microsoft.com/office/drawing/2014/main" id="{B2E89325-6AC7-E340-B315-8BE69F2834B6}"/>
              </a:ext>
            </a:extLst>
          </p:cNvPr>
          <p:cNvSpPr txBox="1"/>
          <p:nvPr/>
        </p:nvSpPr>
        <p:spPr>
          <a:xfrm>
            <a:off x="1551002" y="17138211"/>
            <a:ext cx="10594961" cy="1529137"/>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Ugiatempore evenis rae doluptatum fugiam earchitiam dit, tempe susdam qui asimin et quissequam la ni ipsunt.</a:t>
            </a:r>
          </a:p>
          <a:p>
            <a:r>
              <a:rPr lang="en-US" sz="2334" dirty="0">
                <a:latin typeface="Arial" panose="020B0604020202020204" pitchFamily="34" charset="0"/>
                <a:cs typeface="Arial" panose="020B0604020202020204" pitchFamily="34" charset="0"/>
              </a:rPr>
              <a:t>Ditat que voluptat. Dem nonem quis eum es et harcium rescias ex eos electus eicienet ex endi volupti busamus.</a:t>
            </a:r>
          </a:p>
        </p:txBody>
      </p:sp>
      <p:sp>
        <p:nvSpPr>
          <p:cNvPr id="56" name="TextBox 55">
            <a:extLst>
              <a:ext uri="{FF2B5EF4-FFF2-40B4-BE49-F238E27FC236}">
                <a16:creationId xmlns:a16="http://schemas.microsoft.com/office/drawing/2014/main" id="{8B658728-1D7E-584D-86EB-CEFAAD18CB60}"/>
              </a:ext>
            </a:extLst>
          </p:cNvPr>
          <p:cNvSpPr txBox="1"/>
          <p:nvPr/>
        </p:nvSpPr>
        <p:spPr>
          <a:xfrm>
            <a:off x="1551002" y="20921400"/>
            <a:ext cx="10594961" cy="1529137"/>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Ga. Oviduntusam exerum fugitat quae el exersperum qui corum sam sitas que officiat am el inust dunt mint ut vel il mintis es vel maxim dolupiet, aut quatur aborem quiae explitatur sum venihit quo con cusda volorum quia qui conessunt vel etur? Quis nullitae porunto mod maiorio ex es dolupis eum</a:t>
            </a:r>
          </a:p>
        </p:txBody>
      </p:sp>
      <p:sp>
        <p:nvSpPr>
          <p:cNvPr id="57" name="TextBox 56">
            <a:extLst>
              <a:ext uri="{FF2B5EF4-FFF2-40B4-BE49-F238E27FC236}">
                <a16:creationId xmlns:a16="http://schemas.microsoft.com/office/drawing/2014/main" id="{57D139AF-E6E1-5442-BB4B-92FA9D2E9FD2}"/>
              </a:ext>
            </a:extLst>
          </p:cNvPr>
          <p:cNvSpPr txBox="1"/>
          <p:nvPr/>
        </p:nvSpPr>
        <p:spPr>
          <a:xfrm>
            <a:off x="26357979" y="19603269"/>
            <a:ext cx="10604846" cy="1169936"/>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Ga. Ro ium versperum re aut omnienderi sinvele stiam, cus eos sime sed que occupta temquia nobisciur? Quis dolenem oluptam ne nonessumqui doluptatem exeribus id eveliquam qui nisqui atet eiciunt.</a:t>
            </a:r>
          </a:p>
        </p:txBody>
      </p:sp>
      <p:sp>
        <p:nvSpPr>
          <p:cNvPr id="58" name="TextBox 57">
            <a:extLst>
              <a:ext uri="{FF2B5EF4-FFF2-40B4-BE49-F238E27FC236}">
                <a16:creationId xmlns:a16="http://schemas.microsoft.com/office/drawing/2014/main" id="{D6715AB1-45E5-5C4D-BF8D-892E147C5D85}"/>
              </a:ext>
            </a:extLst>
          </p:cNvPr>
          <p:cNvSpPr txBox="1"/>
          <p:nvPr/>
        </p:nvSpPr>
        <p:spPr>
          <a:xfrm>
            <a:off x="14001750" y="18910718"/>
            <a:ext cx="10540852" cy="2606739"/>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 oriaeperum iusaeped unt quis et ut abor ame alis utatur as senet a quibus dolutatur sedit aliam apienda versper feriti delia pa dolo quamus arum es endellu pisquia aditatur audam earupid quo quunt odigniscil earum verios nonsequam duciis et</a:t>
            </a:r>
          </a:p>
          <a:p>
            <a:endParaRPr lang="en-US" sz="2334" dirty="0">
              <a:latin typeface="Arial" panose="020B0604020202020204" pitchFamily="34" charset="0"/>
              <a:cs typeface="Arial" panose="020B0604020202020204" pitchFamily="34" charset="0"/>
            </a:endParaRPr>
          </a:p>
        </p:txBody>
      </p:sp>
      <p:sp>
        <p:nvSpPr>
          <p:cNvPr id="59" name="Rectangle 58">
            <a:extLst>
              <a:ext uri="{FF2B5EF4-FFF2-40B4-BE49-F238E27FC236}">
                <a16:creationId xmlns:a16="http://schemas.microsoft.com/office/drawing/2014/main" id="{5398ECD5-EBFA-6B4D-8243-D3862FDE98C7}"/>
              </a:ext>
            </a:extLst>
          </p:cNvPr>
          <p:cNvSpPr/>
          <p:nvPr/>
        </p:nvSpPr>
        <p:spPr>
          <a:xfrm>
            <a:off x="14001750" y="15475569"/>
            <a:ext cx="4795101" cy="296333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0" name="Rectangle 59">
            <a:extLst>
              <a:ext uri="{FF2B5EF4-FFF2-40B4-BE49-F238E27FC236}">
                <a16:creationId xmlns:a16="http://schemas.microsoft.com/office/drawing/2014/main" id="{ABB605B8-3C07-DA4F-85DA-78FFCD69288A}"/>
              </a:ext>
            </a:extLst>
          </p:cNvPr>
          <p:cNvSpPr/>
          <p:nvPr/>
        </p:nvSpPr>
        <p:spPr>
          <a:xfrm>
            <a:off x="14001750" y="21694333"/>
            <a:ext cx="10401300" cy="593645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1" name="TextBox 60">
            <a:extLst>
              <a:ext uri="{FF2B5EF4-FFF2-40B4-BE49-F238E27FC236}">
                <a16:creationId xmlns:a16="http://schemas.microsoft.com/office/drawing/2014/main" id="{CB1F26E2-FFF1-CD45-B6B7-DC33F3095D60}"/>
              </a:ext>
            </a:extLst>
          </p:cNvPr>
          <p:cNvSpPr txBox="1"/>
          <p:nvPr/>
        </p:nvSpPr>
        <p:spPr>
          <a:xfrm>
            <a:off x="14001750" y="28168634"/>
            <a:ext cx="10540852" cy="2965940"/>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 oriaeperum iusaeped unt quis et ut abor ame alis utatur as senet a quibus dolutatur sedit aliam apienda versper feriti delia pa dolo quamus arum es endellu pisquia aditatur audam earupid quo quunt odigniscil earum verios nonsequam duciis et apienda versper feriti delia pa dolo quamus arum es endellu pisquia aditatur audam earupid quo quunt odigniscil earum verios nonsequam</a:t>
            </a:r>
          </a:p>
        </p:txBody>
      </p:sp>
      <p:sp>
        <p:nvSpPr>
          <p:cNvPr id="62" name="Rectangle 61">
            <a:extLst>
              <a:ext uri="{FF2B5EF4-FFF2-40B4-BE49-F238E27FC236}">
                <a16:creationId xmlns:a16="http://schemas.microsoft.com/office/drawing/2014/main" id="{A548231A-064F-F64C-AD6B-43D76AADD136}"/>
              </a:ext>
            </a:extLst>
          </p:cNvPr>
          <p:cNvSpPr/>
          <p:nvPr/>
        </p:nvSpPr>
        <p:spPr>
          <a:xfrm>
            <a:off x="26460251" y="9994107"/>
            <a:ext cx="10401300" cy="894760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3" name="Rectangle 62">
            <a:extLst>
              <a:ext uri="{FF2B5EF4-FFF2-40B4-BE49-F238E27FC236}">
                <a16:creationId xmlns:a16="http://schemas.microsoft.com/office/drawing/2014/main" id="{99DC1FD1-272C-B140-B232-1AA4CBAD0840}"/>
              </a:ext>
            </a:extLst>
          </p:cNvPr>
          <p:cNvSpPr/>
          <p:nvPr/>
        </p:nvSpPr>
        <p:spPr>
          <a:xfrm>
            <a:off x="1551001" y="23037769"/>
            <a:ext cx="10401300" cy="8330127"/>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4" name="Rectangle 63">
            <a:extLst>
              <a:ext uri="{FF2B5EF4-FFF2-40B4-BE49-F238E27FC236}">
                <a16:creationId xmlns:a16="http://schemas.microsoft.com/office/drawing/2014/main" id="{2F7A1D82-B2AB-B64B-B4A8-B0B60FE21610}"/>
              </a:ext>
            </a:extLst>
          </p:cNvPr>
          <p:cNvSpPr/>
          <p:nvPr/>
        </p:nvSpPr>
        <p:spPr>
          <a:xfrm>
            <a:off x="14001749" y="9994107"/>
            <a:ext cx="10401300" cy="484477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5" name="Rectangle 64">
            <a:extLst>
              <a:ext uri="{FF2B5EF4-FFF2-40B4-BE49-F238E27FC236}">
                <a16:creationId xmlns:a16="http://schemas.microsoft.com/office/drawing/2014/main" id="{C66EEDDB-C8DA-6941-84D4-C8977C02E7FE}"/>
              </a:ext>
            </a:extLst>
          </p:cNvPr>
          <p:cNvSpPr/>
          <p:nvPr/>
        </p:nvSpPr>
        <p:spPr>
          <a:xfrm>
            <a:off x="19607950" y="15475569"/>
            <a:ext cx="4795101" cy="296333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7" name="TextBox 66">
            <a:extLst>
              <a:ext uri="{FF2B5EF4-FFF2-40B4-BE49-F238E27FC236}">
                <a16:creationId xmlns:a16="http://schemas.microsoft.com/office/drawing/2014/main" id="{6A255139-025F-1F40-B3D9-43E1CE25F912}"/>
              </a:ext>
            </a:extLst>
          </p:cNvPr>
          <p:cNvSpPr txBox="1"/>
          <p:nvPr/>
        </p:nvSpPr>
        <p:spPr>
          <a:xfrm>
            <a:off x="1551002" y="3547095"/>
            <a:ext cx="23955718" cy="1200329"/>
          </a:xfrm>
          <a:prstGeom prst="rect">
            <a:avLst/>
          </a:prstGeom>
          <a:noFill/>
        </p:spPr>
        <p:txBody>
          <a:bodyPr wrap="square" rtlCol="0">
            <a:spAutoFit/>
          </a:bodyPr>
          <a:lstStyle/>
          <a:p>
            <a:r>
              <a:rPr lang="en-US" sz="7200" b="1" dirty="0">
                <a:solidFill>
                  <a:srgbClr val="4A2366"/>
                </a:solidFill>
                <a:latin typeface="Arial" panose="020B0604020202020204" pitchFamily="34" charset="0"/>
                <a:cs typeface="Arial" panose="020B0604020202020204" pitchFamily="34" charset="0"/>
              </a:rPr>
              <a:t>Title of Research Project (simple, no jargon)</a:t>
            </a:r>
            <a:endParaRPr lang="en-US" sz="7200" b="1" dirty="0">
              <a:solidFill>
                <a:srgbClr val="BF5700"/>
              </a:solidFill>
              <a:latin typeface="Arial" panose="020B0604020202020204" pitchFamily="34" charset="0"/>
              <a:cs typeface="Arial" panose="020B0604020202020204" pitchFamily="34" charset="0"/>
            </a:endParaRPr>
          </a:p>
        </p:txBody>
      </p:sp>
      <p:sp>
        <p:nvSpPr>
          <p:cNvPr id="68" name="TextBox 67">
            <a:extLst>
              <a:ext uri="{FF2B5EF4-FFF2-40B4-BE49-F238E27FC236}">
                <a16:creationId xmlns:a16="http://schemas.microsoft.com/office/drawing/2014/main" id="{03692B7E-27CB-894D-B866-01D341D926E1}"/>
              </a:ext>
            </a:extLst>
          </p:cNvPr>
          <p:cNvSpPr txBox="1"/>
          <p:nvPr/>
        </p:nvSpPr>
        <p:spPr>
          <a:xfrm>
            <a:off x="1551003" y="5767264"/>
            <a:ext cx="22852047" cy="1569660"/>
          </a:xfrm>
          <a:prstGeom prst="rect">
            <a:avLst/>
          </a:prstGeom>
          <a:noFill/>
        </p:spPr>
        <p:txBody>
          <a:bodyPr wrap="square" rtlCol="0">
            <a:spAutoFit/>
          </a:bodyPr>
          <a:lstStyle/>
          <a:p>
            <a:r>
              <a:rPr lang="en-US" sz="3200" dirty="0">
                <a:latin typeface="Arial" panose="020B0604020202020204" pitchFamily="34" charset="0"/>
                <a:cs typeface="Arial" panose="020B0604020202020204" pitchFamily="34" charset="0"/>
              </a:rPr>
              <a:t>[AUTHORS LINE] First Name Last Name</a:t>
            </a:r>
            <a:r>
              <a:rPr lang="en-US" sz="3200" baseline="30000" dirty="0">
                <a:latin typeface="Arial" panose="020B0604020202020204" pitchFamily="34" charset="0"/>
                <a:cs typeface="Arial" panose="020B0604020202020204" pitchFamily="34" charset="0"/>
              </a:rPr>
              <a:t>1</a:t>
            </a:r>
            <a:r>
              <a:rPr lang="en-US" sz="3200" dirty="0">
                <a:latin typeface="Arial" panose="020B0604020202020204" pitchFamily="34" charset="0"/>
                <a:cs typeface="Arial" panose="020B0604020202020204" pitchFamily="34" charset="0"/>
              </a:rPr>
              <a:t>, First Name Last Name</a:t>
            </a:r>
            <a:r>
              <a:rPr lang="en-US" sz="3200" baseline="30000" dirty="0">
                <a:latin typeface="Arial" panose="020B0604020202020204" pitchFamily="34" charset="0"/>
                <a:cs typeface="Arial" panose="020B0604020202020204" pitchFamily="34" charset="0"/>
              </a:rPr>
              <a:t>2</a:t>
            </a:r>
            <a:r>
              <a:rPr lang="en-US" sz="3200" dirty="0">
                <a:latin typeface="Arial" panose="020B0604020202020204" pitchFamily="34" charset="0"/>
                <a:cs typeface="Arial" panose="020B0604020202020204" pitchFamily="34" charset="0"/>
              </a:rPr>
              <a:t>, First Name Last Name</a:t>
            </a:r>
            <a:r>
              <a:rPr lang="en-US" sz="3200" baseline="30000" dirty="0">
                <a:latin typeface="Arial" panose="020B0604020202020204" pitchFamily="34" charset="0"/>
                <a:cs typeface="Arial" panose="020B0604020202020204" pitchFamily="34" charset="0"/>
              </a:rPr>
              <a:t>3</a:t>
            </a:r>
            <a:br>
              <a:rPr lang="en-US" sz="3200" dirty="0">
                <a:latin typeface="Arial" panose="020B0604020202020204" pitchFamily="34" charset="0"/>
                <a:cs typeface="Arial" panose="020B0604020202020204" pitchFamily="34" charset="0"/>
              </a:rPr>
            </a:br>
            <a:r>
              <a:rPr lang="en-US" sz="3200" dirty="0">
                <a:latin typeface="Arial" panose="020B0604020202020204" pitchFamily="34" charset="0"/>
                <a:cs typeface="Arial" panose="020B0604020202020204" pitchFamily="34" charset="0"/>
              </a:rPr>
              <a:t>[DEPT./SCHOOL LINE] </a:t>
            </a:r>
            <a:r>
              <a:rPr lang="en-US" sz="3200" baseline="30000" dirty="0">
                <a:latin typeface="Arial" panose="020B0604020202020204" pitchFamily="34" charset="0"/>
                <a:cs typeface="Arial" panose="020B0604020202020204" pitchFamily="34" charset="0"/>
              </a:rPr>
              <a:t>1</a:t>
            </a:r>
            <a:r>
              <a:rPr lang="en-US" sz="3200" dirty="0">
                <a:latin typeface="Arial" panose="020B0604020202020204" pitchFamily="34" charset="0"/>
                <a:cs typeface="Arial" panose="020B0604020202020204" pitchFamily="34" charset="0"/>
              </a:rPr>
              <a:t>Department of Integrative Biology, </a:t>
            </a:r>
            <a:r>
              <a:rPr lang="en-US" sz="3200" baseline="30000" dirty="0">
                <a:latin typeface="Arial" panose="020B0604020202020204" pitchFamily="34" charset="0"/>
                <a:cs typeface="Arial" panose="020B0604020202020204" pitchFamily="34" charset="0"/>
              </a:rPr>
              <a:t>2</a:t>
            </a:r>
            <a:r>
              <a:rPr lang="en-US" sz="3200" dirty="0">
                <a:latin typeface="Arial" panose="020B0604020202020204" pitchFamily="34" charset="0"/>
                <a:cs typeface="Arial" panose="020B0604020202020204" pitchFamily="34" charset="0"/>
              </a:rPr>
              <a:t>Department of Chemistry, College of Natural Sciences, Weber State University</a:t>
            </a:r>
          </a:p>
        </p:txBody>
      </p:sp>
      <p:sp>
        <p:nvSpPr>
          <p:cNvPr id="70" name="Rectangle 69">
            <a:extLst>
              <a:ext uri="{FF2B5EF4-FFF2-40B4-BE49-F238E27FC236}">
                <a16:creationId xmlns:a16="http://schemas.microsoft.com/office/drawing/2014/main" id="{38FF6965-C732-F244-AA65-85C5C03CB2F8}"/>
              </a:ext>
            </a:extLst>
          </p:cNvPr>
          <p:cNvSpPr/>
          <p:nvPr/>
        </p:nvSpPr>
        <p:spPr>
          <a:xfrm>
            <a:off x="25946299" y="5249649"/>
            <a:ext cx="7669013" cy="190889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sp>
        <p:nvSpPr>
          <p:cNvPr id="71" name="Oval 70">
            <a:extLst>
              <a:ext uri="{FF2B5EF4-FFF2-40B4-BE49-F238E27FC236}">
                <a16:creationId xmlns:a16="http://schemas.microsoft.com/office/drawing/2014/main" id="{8CAD15E2-D0BE-3348-8143-A5B8FA7B71B5}"/>
              </a:ext>
            </a:extLst>
          </p:cNvPr>
          <p:cNvSpPr/>
          <p:nvPr/>
        </p:nvSpPr>
        <p:spPr>
          <a:xfrm>
            <a:off x="34054892" y="5249648"/>
            <a:ext cx="2806660" cy="1882752"/>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pic>
        <p:nvPicPr>
          <p:cNvPr id="37" name="Picture 36">
            <a:extLst>
              <a:ext uri="{FF2B5EF4-FFF2-40B4-BE49-F238E27FC236}">
                <a16:creationId xmlns:a16="http://schemas.microsoft.com/office/drawing/2014/main" id="{5E0B92DB-277D-4CDF-9C82-815BF8578C5F}"/>
              </a:ext>
            </a:extLst>
          </p:cNvPr>
          <p:cNvPicPr>
            <a:picLocks noChangeAspect="1"/>
          </p:cNvPicPr>
          <p:nvPr/>
        </p:nvPicPr>
        <p:blipFill>
          <a:blip r:embed="rId2"/>
          <a:stretch>
            <a:fillRect/>
          </a:stretch>
        </p:blipFill>
        <p:spPr>
          <a:xfrm>
            <a:off x="25946298" y="3192907"/>
            <a:ext cx="9394750" cy="1896020"/>
          </a:xfrm>
          <a:prstGeom prst="rect">
            <a:avLst/>
          </a:prstGeom>
        </p:spPr>
      </p:pic>
    </p:spTree>
    <p:extLst>
      <p:ext uri="{BB962C8B-B14F-4D97-AF65-F5344CB8AC3E}">
        <p14:creationId xmlns:p14="http://schemas.microsoft.com/office/powerpoint/2010/main" val="256569337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Rectangle 49">
            <a:extLst>
              <a:ext uri="{FF2B5EF4-FFF2-40B4-BE49-F238E27FC236}">
                <a16:creationId xmlns:a16="http://schemas.microsoft.com/office/drawing/2014/main" id="{C0CD29EF-3AC0-A54A-A5EE-C9592ECDA4EE}"/>
              </a:ext>
            </a:extLst>
          </p:cNvPr>
          <p:cNvSpPr/>
          <p:nvPr/>
        </p:nvSpPr>
        <p:spPr>
          <a:xfrm>
            <a:off x="0" y="0"/>
            <a:ext cx="38404800" cy="32918400"/>
          </a:xfrm>
          <a:prstGeom prst="rect">
            <a:avLst/>
          </a:prstGeom>
          <a:gradFill>
            <a:gsLst>
              <a:gs pos="0">
                <a:schemeClr val="bg1"/>
              </a:gs>
              <a:gs pos="100000">
                <a:srgbClr val="4A2366"/>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275" dirty="0"/>
          </a:p>
        </p:txBody>
      </p:sp>
      <p:sp>
        <p:nvSpPr>
          <p:cNvPr id="26" name="Rounded Rectangle 25">
            <a:extLst>
              <a:ext uri="{FF2B5EF4-FFF2-40B4-BE49-F238E27FC236}">
                <a16:creationId xmlns:a16="http://schemas.microsoft.com/office/drawing/2014/main" id="{A383F541-946D-D243-A427-A19CCEAE5721}"/>
              </a:ext>
            </a:extLst>
          </p:cNvPr>
          <p:cNvSpPr/>
          <p:nvPr/>
        </p:nvSpPr>
        <p:spPr>
          <a:xfrm>
            <a:off x="1029296" y="8458201"/>
            <a:ext cx="8428831" cy="6810729"/>
          </a:xfrm>
          <a:prstGeom prst="roundRect">
            <a:avLst>
              <a:gd name="adj" fmla="val 7577"/>
            </a:avLst>
          </a:prstGeom>
          <a:solidFill>
            <a:schemeClr val="bg1"/>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29" name="Rounded Rectangle 28">
            <a:extLst>
              <a:ext uri="{FF2B5EF4-FFF2-40B4-BE49-F238E27FC236}">
                <a16:creationId xmlns:a16="http://schemas.microsoft.com/office/drawing/2014/main" id="{5C11B6D1-1527-3346-87C7-47EBD5A34BD0}"/>
              </a:ext>
            </a:extLst>
          </p:cNvPr>
          <p:cNvSpPr/>
          <p:nvPr/>
        </p:nvSpPr>
        <p:spPr>
          <a:xfrm>
            <a:off x="1029296" y="15768638"/>
            <a:ext cx="8428831" cy="3283480"/>
          </a:xfrm>
          <a:prstGeom prst="roundRect">
            <a:avLst>
              <a:gd name="adj" fmla="val 15908"/>
            </a:avLst>
          </a:prstGeom>
          <a:solidFill>
            <a:schemeClr val="bg1"/>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1" name="Rounded Rectangle 30">
            <a:extLst>
              <a:ext uri="{FF2B5EF4-FFF2-40B4-BE49-F238E27FC236}">
                <a16:creationId xmlns:a16="http://schemas.microsoft.com/office/drawing/2014/main" id="{A51F871C-9A06-BE4E-BC12-0BB7624C01BD}"/>
              </a:ext>
            </a:extLst>
          </p:cNvPr>
          <p:cNvSpPr/>
          <p:nvPr/>
        </p:nvSpPr>
        <p:spPr>
          <a:xfrm>
            <a:off x="1029296" y="19507199"/>
            <a:ext cx="8428831" cy="12576314"/>
          </a:xfrm>
          <a:prstGeom prst="roundRect">
            <a:avLst>
              <a:gd name="adj" fmla="val 6325"/>
            </a:avLst>
          </a:prstGeom>
          <a:solidFill>
            <a:schemeClr val="bg1"/>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3" name="Rounded Rectangle 32">
            <a:extLst>
              <a:ext uri="{FF2B5EF4-FFF2-40B4-BE49-F238E27FC236}">
                <a16:creationId xmlns:a16="http://schemas.microsoft.com/office/drawing/2014/main" id="{B75AC27A-FBCD-EE48-B6FE-09E481A25925}"/>
              </a:ext>
            </a:extLst>
          </p:cNvPr>
          <p:cNvSpPr/>
          <p:nvPr/>
        </p:nvSpPr>
        <p:spPr>
          <a:xfrm>
            <a:off x="10315179" y="8458200"/>
            <a:ext cx="17745274" cy="23625313"/>
          </a:xfrm>
          <a:prstGeom prst="roundRect">
            <a:avLst>
              <a:gd name="adj" fmla="val 2821"/>
            </a:avLst>
          </a:prstGeom>
          <a:solidFill>
            <a:schemeClr val="bg1"/>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5" name="Rounded Rectangle 34">
            <a:extLst>
              <a:ext uri="{FF2B5EF4-FFF2-40B4-BE49-F238E27FC236}">
                <a16:creationId xmlns:a16="http://schemas.microsoft.com/office/drawing/2014/main" id="{D4101E1B-E32F-CD46-8DA1-E347D7B6FDAB}"/>
              </a:ext>
            </a:extLst>
          </p:cNvPr>
          <p:cNvSpPr/>
          <p:nvPr/>
        </p:nvSpPr>
        <p:spPr>
          <a:xfrm>
            <a:off x="28917504" y="8458201"/>
            <a:ext cx="8458001" cy="13222552"/>
          </a:xfrm>
          <a:prstGeom prst="roundRect">
            <a:avLst>
              <a:gd name="adj" fmla="val 6326"/>
            </a:avLst>
          </a:prstGeom>
          <a:solidFill>
            <a:schemeClr val="bg1"/>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7" name="Rounded Rectangle 36">
            <a:extLst>
              <a:ext uri="{FF2B5EF4-FFF2-40B4-BE49-F238E27FC236}">
                <a16:creationId xmlns:a16="http://schemas.microsoft.com/office/drawing/2014/main" id="{FE32572D-75C4-8340-B97D-5BB931331AB9}"/>
              </a:ext>
            </a:extLst>
          </p:cNvPr>
          <p:cNvSpPr/>
          <p:nvPr/>
        </p:nvSpPr>
        <p:spPr>
          <a:xfrm>
            <a:off x="28917503" y="22143772"/>
            <a:ext cx="8458002" cy="4299480"/>
          </a:xfrm>
          <a:prstGeom prst="roundRect">
            <a:avLst>
              <a:gd name="adj" fmla="val 11553"/>
            </a:avLst>
          </a:prstGeom>
          <a:solidFill>
            <a:schemeClr val="bg1"/>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9" name="Rounded Rectangle 38">
            <a:extLst>
              <a:ext uri="{FF2B5EF4-FFF2-40B4-BE49-F238E27FC236}">
                <a16:creationId xmlns:a16="http://schemas.microsoft.com/office/drawing/2014/main" id="{FF40C643-D9D9-8442-BE36-0266166A6CEE}"/>
              </a:ext>
            </a:extLst>
          </p:cNvPr>
          <p:cNvSpPr/>
          <p:nvPr/>
        </p:nvSpPr>
        <p:spPr>
          <a:xfrm>
            <a:off x="28917502" y="26906271"/>
            <a:ext cx="8458003" cy="5167313"/>
          </a:xfrm>
          <a:prstGeom prst="roundRect">
            <a:avLst>
              <a:gd name="adj" fmla="val 10224"/>
            </a:avLst>
          </a:prstGeom>
          <a:solidFill>
            <a:schemeClr val="bg1"/>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22" name="TextBox 21">
            <a:extLst>
              <a:ext uri="{FF2B5EF4-FFF2-40B4-BE49-F238E27FC236}">
                <a16:creationId xmlns:a16="http://schemas.microsoft.com/office/drawing/2014/main" id="{FB2FA725-0E4F-6742-8A91-62AB532AA724}"/>
              </a:ext>
            </a:extLst>
          </p:cNvPr>
          <p:cNvSpPr txBox="1"/>
          <p:nvPr/>
        </p:nvSpPr>
        <p:spPr>
          <a:xfrm>
            <a:off x="29432846" y="23534157"/>
            <a:ext cx="7594004" cy="2606739"/>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a:t>
            </a:r>
          </a:p>
        </p:txBody>
      </p:sp>
      <p:sp>
        <p:nvSpPr>
          <p:cNvPr id="25" name="TextBox 24">
            <a:extLst>
              <a:ext uri="{FF2B5EF4-FFF2-40B4-BE49-F238E27FC236}">
                <a16:creationId xmlns:a16="http://schemas.microsoft.com/office/drawing/2014/main" id="{6CCC9FD2-2D31-614C-9866-71CB153F7003}"/>
              </a:ext>
            </a:extLst>
          </p:cNvPr>
          <p:cNvSpPr txBox="1"/>
          <p:nvPr/>
        </p:nvSpPr>
        <p:spPr>
          <a:xfrm>
            <a:off x="29432846" y="28312532"/>
            <a:ext cx="7594004" cy="2965940"/>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 voles int odic tem nis dolorrum que cores doluptaturi</a:t>
            </a:r>
          </a:p>
        </p:txBody>
      </p:sp>
      <p:sp>
        <p:nvSpPr>
          <p:cNvPr id="28" name="TextBox 27">
            <a:extLst>
              <a:ext uri="{FF2B5EF4-FFF2-40B4-BE49-F238E27FC236}">
                <a16:creationId xmlns:a16="http://schemas.microsoft.com/office/drawing/2014/main" id="{BAA311BD-8E8A-214F-87E0-EF96785B9B94}"/>
              </a:ext>
            </a:extLst>
          </p:cNvPr>
          <p:cNvSpPr txBox="1"/>
          <p:nvPr/>
        </p:nvSpPr>
        <p:spPr>
          <a:xfrm>
            <a:off x="1578506" y="8664636"/>
            <a:ext cx="7171532" cy="765594"/>
          </a:xfrm>
          <a:prstGeom prst="rect">
            <a:avLst/>
          </a:prstGeom>
          <a:noFill/>
        </p:spPr>
        <p:txBody>
          <a:bodyPr wrap="square" rtlCol="0">
            <a:spAutoFit/>
          </a:bodyPr>
          <a:lstStyle/>
          <a:p>
            <a:r>
              <a:rPr lang="en-US" sz="4375" b="1" dirty="0">
                <a:solidFill>
                  <a:srgbClr val="4A2366"/>
                </a:solidFill>
                <a:latin typeface="Arial" panose="020B0604020202020204" pitchFamily="34" charset="0"/>
                <a:cs typeface="Arial" panose="020B0604020202020204" pitchFamily="34" charset="0"/>
              </a:rPr>
              <a:t>Introduction</a:t>
            </a:r>
          </a:p>
        </p:txBody>
      </p:sp>
      <p:sp>
        <p:nvSpPr>
          <p:cNvPr id="30" name="TextBox 29">
            <a:extLst>
              <a:ext uri="{FF2B5EF4-FFF2-40B4-BE49-F238E27FC236}">
                <a16:creationId xmlns:a16="http://schemas.microsoft.com/office/drawing/2014/main" id="{2EB97797-2993-C44F-AC41-2516A998B026}"/>
              </a:ext>
            </a:extLst>
          </p:cNvPr>
          <p:cNvSpPr txBox="1"/>
          <p:nvPr/>
        </p:nvSpPr>
        <p:spPr>
          <a:xfrm>
            <a:off x="1578506" y="15975074"/>
            <a:ext cx="7171532" cy="765594"/>
          </a:xfrm>
          <a:prstGeom prst="rect">
            <a:avLst/>
          </a:prstGeom>
          <a:noFill/>
        </p:spPr>
        <p:txBody>
          <a:bodyPr wrap="square" rtlCol="0">
            <a:spAutoFit/>
          </a:bodyPr>
          <a:lstStyle/>
          <a:p>
            <a:r>
              <a:rPr lang="en-US" sz="4375" b="1" dirty="0">
                <a:solidFill>
                  <a:srgbClr val="4A2366"/>
                </a:solidFill>
                <a:latin typeface="Arial" panose="020B0604020202020204" pitchFamily="34" charset="0"/>
                <a:cs typeface="Arial" panose="020B0604020202020204" pitchFamily="34" charset="0"/>
              </a:rPr>
              <a:t>Research Goal</a:t>
            </a:r>
          </a:p>
        </p:txBody>
      </p:sp>
      <p:sp>
        <p:nvSpPr>
          <p:cNvPr id="32" name="TextBox 31">
            <a:extLst>
              <a:ext uri="{FF2B5EF4-FFF2-40B4-BE49-F238E27FC236}">
                <a16:creationId xmlns:a16="http://schemas.microsoft.com/office/drawing/2014/main" id="{6935B1F8-8DC1-3345-B6F2-EFBF3560F7F7}"/>
              </a:ext>
            </a:extLst>
          </p:cNvPr>
          <p:cNvSpPr txBox="1"/>
          <p:nvPr/>
        </p:nvSpPr>
        <p:spPr>
          <a:xfrm>
            <a:off x="1578506" y="19713636"/>
            <a:ext cx="7171532" cy="765594"/>
          </a:xfrm>
          <a:prstGeom prst="rect">
            <a:avLst/>
          </a:prstGeom>
          <a:noFill/>
        </p:spPr>
        <p:txBody>
          <a:bodyPr wrap="square" rtlCol="0">
            <a:spAutoFit/>
          </a:bodyPr>
          <a:lstStyle/>
          <a:p>
            <a:r>
              <a:rPr lang="en-US" sz="4375" b="1" dirty="0">
                <a:solidFill>
                  <a:srgbClr val="4A2366"/>
                </a:solidFill>
                <a:latin typeface="Arial" panose="020B0604020202020204" pitchFamily="34" charset="0"/>
                <a:cs typeface="Arial" panose="020B0604020202020204" pitchFamily="34" charset="0"/>
              </a:rPr>
              <a:t>Methods</a:t>
            </a:r>
          </a:p>
        </p:txBody>
      </p:sp>
      <p:sp>
        <p:nvSpPr>
          <p:cNvPr id="34" name="TextBox 33">
            <a:extLst>
              <a:ext uri="{FF2B5EF4-FFF2-40B4-BE49-F238E27FC236}">
                <a16:creationId xmlns:a16="http://schemas.microsoft.com/office/drawing/2014/main" id="{BFD6DE6E-AA3D-484A-AC53-DB30718BA456}"/>
              </a:ext>
            </a:extLst>
          </p:cNvPr>
          <p:cNvSpPr txBox="1"/>
          <p:nvPr/>
        </p:nvSpPr>
        <p:spPr>
          <a:xfrm>
            <a:off x="10830521" y="8664636"/>
            <a:ext cx="7423349" cy="765594"/>
          </a:xfrm>
          <a:prstGeom prst="rect">
            <a:avLst/>
          </a:prstGeom>
          <a:noFill/>
        </p:spPr>
        <p:txBody>
          <a:bodyPr wrap="square" rtlCol="0">
            <a:spAutoFit/>
          </a:bodyPr>
          <a:lstStyle/>
          <a:p>
            <a:r>
              <a:rPr lang="en-US" sz="4375" b="1" dirty="0">
                <a:solidFill>
                  <a:srgbClr val="4A2366"/>
                </a:solidFill>
                <a:latin typeface="Arial" panose="020B0604020202020204" pitchFamily="34" charset="0"/>
                <a:cs typeface="Arial" panose="020B0604020202020204" pitchFamily="34" charset="0"/>
              </a:rPr>
              <a:t>Figures and Results</a:t>
            </a:r>
          </a:p>
        </p:txBody>
      </p:sp>
      <p:sp>
        <p:nvSpPr>
          <p:cNvPr id="36" name="TextBox 35">
            <a:extLst>
              <a:ext uri="{FF2B5EF4-FFF2-40B4-BE49-F238E27FC236}">
                <a16:creationId xmlns:a16="http://schemas.microsoft.com/office/drawing/2014/main" id="{CEACD681-CF34-164E-8700-8D8876E95374}"/>
              </a:ext>
            </a:extLst>
          </p:cNvPr>
          <p:cNvSpPr txBox="1"/>
          <p:nvPr/>
        </p:nvSpPr>
        <p:spPr>
          <a:xfrm>
            <a:off x="29464597" y="8664636"/>
            <a:ext cx="6886774" cy="765594"/>
          </a:xfrm>
          <a:prstGeom prst="rect">
            <a:avLst/>
          </a:prstGeom>
          <a:noFill/>
        </p:spPr>
        <p:txBody>
          <a:bodyPr wrap="square" rtlCol="0">
            <a:spAutoFit/>
          </a:bodyPr>
          <a:lstStyle/>
          <a:p>
            <a:r>
              <a:rPr lang="en-US" sz="4375" b="1" dirty="0">
                <a:solidFill>
                  <a:srgbClr val="4A2366"/>
                </a:solidFill>
                <a:latin typeface="Arial" panose="020B0604020202020204" pitchFamily="34" charset="0"/>
                <a:cs typeface="Arial" panose="020B0604020202020204" pitchFamily="34" charset="0"/>
              </a:rPr>
              <a:t>Conclusion</a:t>
            </a:r>
          </a:p>
        </p:txBody>
      </p:sp>
      <p:sp>
        <p:nvSpPr>
          <p:cNvPr id="38" name="TextBox 37">
            <a:extLst>
              <a:ext uri="{FF2B5EF4-FFF2-40B4-BE49-F238E27FC236}">
                <a16:creationId xmlns:a16="http://schemas.microsoft.com/office/drawing/2014/main" id="{CA54FB6C-AD20-9443-B006-93DDABE0A2D6}"/>
              </a:ext>
            </a:extLst>
          </p:cNvPr>
          <p:cNvSpPr txBox="1"/>
          <p:nvPr/>
        </p:nvSpPr>
        <p:spPr>
          <a:xfrm>
            <a:off x="29432846" y="22350207"/>
            <a:ext cx="6886774" cy="765594"/>
          </a:xfrm>
          <a:prstGeom prst="rect">
            <a:avLst/>
          </a:prstGeom>
          <a:noFill/>
        </p:spPr>
        <p:txBody>
          <a:bodyPr wrap="square" rtlCol="0">
            <a:spAutoFit/>
          </a:bodyPr>
          <a:lstStyle/>
          <a:p>
            <a:r>
              <a:rPr lang="en-US" sz="4375" b="1" dirty="0">
                <a:solidFill>
                  <a:srgbClr val="4A2366"/>
                </a:solidFill>
                <a:latin typeface="Arial" panose="020B0604020202020204" pitchFamily="34" charset="0"/>
                <a:cs typeface="Arial" panose="020B0604020202020204" pitchFamily="34" charset="0"/>
              </a:rPr>
              <a:t>Acknowledgments</a:t>
            </a:r>
          </a:p>
        </p:txBody>
      </p:sp>
      <p:sp>
        <p:nvSpPr>
          <p:cNvPr id="40" name="TextBox 39">
            <a:extLst>
              <a:ext uri="{FF2B5EF4-FFF2-40B4-BE49-F238E27FC236}">
                <a16:creationId xmlns:a16="http://schemas.microsoft.com/office/drawing/2014/main" id="{69598B29-010B-B54F-90AF-8B096193A351}"/>
              </a:ext>
            </a:extLst>
          </p:cNvPr>
          <p:cNvSpPr txBox="1"/>
          <p:nvPr/>
        </p:nvSpPr>
        <p:spPr>
          <a:xfrm>
            <a:off x="29432846" y="27112708"/>
            <a:ext cx="6886774" cy="765594"/>
          </a:xfrm>
          <a:prstGeom prst="rect">
            <a:avLst/>
          </a:prstGeom>
          <a:noFill/>
        </p:spPr>
        <p:txBody>
          <a:bodyPr wrap="square" rtlCol="0">
            <a:spAutoFit/>
          </a:bodyPr>
          <a:lstStyle/>
          <a:p>
            <a:r>
              <a:rPr lang="en-US" sz="4375" b="1" dirty="0">
                <a:solidFill>
                  <a:srgbClr val="4A2366"/>
                </a:solidFill>
                <a:latin typeface="Arial" panose="020B0604020202020204" pitchFamily="34" charset="0"/>
                <a:cs typeface="Arial" panose="020B0604020202020204" pitchFamily="34" charset="0"/>
              </a:rPr>
              <a:t>References</a:t>
            </a:r>
          </a:p>
        </p:txBody>
      </p:sp>
      <p:sp>
        <p:nvSpPr>
          <p:cNvPr id="51" name="Rounded Rectangle 50">
            <a:extLst>
              <a:ext uri="{FF2B5EF4-FFF2-40B4-BE49-F238E27FC236}">
                <a16:creationId xmlns:a16="http://schemas.microsoft.com/office/drawing/2014/main" id="{1F422207-7547-9346-AAA9-434A1F790726}"/>
              </a:ext>
            </a:extLst>
          </p:cNvPr>
          <p:cNvSpPr/>
          <p:nvPr/>
        </p:nvSpPr>
        <p:spPr>
          <a:xfrm>
            <a:off x="1029296" y="3457575"/>
            <a:ext cx="36346209" cy="4000500"/>
          </a:xfrm>
          <a:prstGeom prst="roundRect">
            <a:avLst>
              <a:gd name="adj" fmla="val 11667"/>
            </a:avLst>
          </a:prstGeom>
          <a:solidFill>
            <a:schemeClr val="bg1"/>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solidFill>
                <a:schemeClr val="tx1"/>
              </a:solidFill>
              <a:latin typeface="Arial" panose="020B0604020202020204" pitchFamily="34" charset="0"/>
              <a:cs typeface="Arial" panose="020B0604020202020204" pitchFamily="34" charset="0"/>
            </a:endParaRPr>
          </a:p>
        </p:txBody>
      </p:sp>
      <p:sp>
        <p:nvSpPr>
          <p:cNvPr id="43" name="TextBox 42">
            <a:extLst>
              <a:ext uri="{FF2B5EF4-FFF2-40B4-BE49-F238E27FC236}">
                <a16:creationId xmlns:a16="http://schemas.microsoft.com/office/drawing/2014/main" id="{097D0403-0DCC-914E-B365-41B29947B122}"/>
              </a:ext>
            </a:extLst>
          </p:cNvPr>
          <p:cNvSpPr txBox="1"/>
          <p:nvPr/>
        </p:nvSpPr>
        <p:spPr>
          <a:xfrm>
            <a:off x="1543249" y="9815513"/>
            <a:ext cx="7536956" cy="5121146"/>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Imintem quas porro debitis itius, nus id quat animus auda platust et imin perovitasped es ipsus mo maios eume di ut a dolupit, sequam, serio bea natis dolupta simperiae nate molorum eati ulparis magnieniam, to intotatur?</a:t>
            </a:r>
          </a:p>
          <a:p>
            <a:r>
              <a:rPr lang="en-US" sz="2334" dirty="0">
                <a:latin typeface="Arial" panose="020B0604020202020204" pitchFamily="34" charset="0"/>
                <a:cs typeface="Arial" panose="020B0604020202020204" pitchFamily="34" charset="0"/>
              </a:rPr>
              <a:t>Sunto into temperi aturerum et identio nsectatem quo dolorum fuga. Itiatur, quam vendus quodis reria volupienis con posto dolor sam debit experumet odit ut id molorrum que quam fuga. Et volorioraes alit, que plitati onemporro entorio rumendi simenimus mossimus re officit mo officae etur, volorem et optae. Ut ipsam esto temquas dolores sitiandi arum ipicien debisimus doluptatius.</a:t>
            </a:r>
          </a:p>
          <a:p>
            <a:r>
              <a:rPr lang="en-US" sz="2334" dirty="0">
                <a:latin typeface="Arial" panose="020B0604020202020204" pitchFamily="34" charset="0"/>
                <a:cs typeface="Arial" panose="020B0604020202020204" pitchFamily="34" charset="0"/>
              </a:rPr>
              <a:t>As verepe sectis enda</a:t>
            </a:r>
          </a:p>
        </p:txBody>
      </p:sp>
      <p:sp>
        <p:nvSpPr>
          <p:cNvPr id="44" name="TextBox 43">
            <a:extLst>
              <a:ext uri="{FF2B5EF4-FFF2-40B4-BE49-F238E27FC236}">
                <a16:creationId xmlns:a16="http://schemas.microsoft.com/office/drawing/2014/main" id="{5EFABD60-9B58-4344-B648-2CB38B2EDF2E}"/>
              </a:ext>
            </a:extLst>
          </p:cNvPr>
          <p:cNvSpPr txBox="1"/>
          <p:nvPr/>
        </p:nvSpPr>
        <p:spPr>
          <a:xfrm>
            <a:off x="1543249" y="17138212"/>
            <a:ext cx="7536956" cy="1169936"/>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Ugiatempore evenis rae doluptatum fugiam earchitiam dit, tempe susdam qui asimin et quissequam la ni ipsunt.</a:t>
            </a:r>
          </a:p>
        </p:txBody>
      </p:sp>
      <p:sp>
        <p:nvSpPr>
          <p:cNvPr id="45" name="TextBox 44">
            <a:extLst>
              <a:ext uri="{FF2B5EF4-FFF2-40B4-BE49-F238E27FC236}">
                <a16:creationId xmlns:a16="http://schemas.microsoft.com/office/drawing/2014/main" id="{31FA14A4-2B67-DF49-81AD-FA01B19E1F2C}"/>
              </a:ext>
            </a:extLst>
          </p:cNvPr>
          <p:cNvSpPr txBox="1"/>
          <p:nvPr/>
        </p:nvSpPr>
        <p:spPr>
          <a:xfrm>
            <a:off x="1543249" y="20921400"/>
            <a:ext cx="7536956" cy="2247538"/>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Ga. Oviduntusam exerum fugitat quae el exersperum qui corum sam sitas que officiat am el inust dunt mint ut vel il mintis es vel maxim dolupiet, aut quatur aborem quiae explitatur sum venihit quo con cusda volorum quia qui conessunt vel etur? Quis nullitae porunto mod maiorio ex es dolupis eum solupta</a:t>
            </a:r>
          </a:p>
        </p:txBody>
      </p:sp>
      <p:sp>
        <p:nvSpPr>
          <p:cNvPr id="57" name="TextBox 56">
            <a:extLst>
              <a:ext uri="{FF2B5EF4-FFF2-40B4-BE49-F238E27FC236}">
                <a16:creationId xmlns:a16="http://schemas.microsoft.com/office/drawing/2014/main" id="{ABDFEF52-2442-004B-9073-7E1C49C9AEB7}"/>
              </a:ext>
            </a:extLst>
          </p:cNvPr>
          <p:cNvSpPr txBox="1"/>
          <p:nvPr/>
        </p:nvSpPr>
        <p:spPr>
          <a:xfrm>
            <a:off x="29464597" y="18962842"/>
            <a:ext cx="7613645" cy="1888337"/>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a:t>
            </a:r>
          </a:p>
        </p:txBody>
      </p:sp>
      <p:sp>
        <p:nvSpPr>
          <p:cNvPr id="58" name="Rectangle 57">
            <a:extLst>
              <a:ext uri="{FF2B5EF4-FFF2-40B4-BE49-F238E27FC236}">
                <a16:creationId xmlns:a16="http://schemas.microsoft.com/office/drawing/2014/main" id="{9AA51C55-474D-F344-A1DE-3ACAA71003D4}"/>
              </a:ext>
            </a:extLst>
          </p:cNvPr>
          <p:cNvSpPr/>
          <p:nvPr/>
        </p:nvSpPr>
        <p:spPr>
          <a:xfrm>
            <a:off x="10830523" y="17111164"/>
            <a:ext cx="5010808" cy="324587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9" name="Rectangle 58">
            <a:extLst>
              <a:ext uri="{FF2B5EF4-FFF2-40B4-BE49-F238E27FC236}">
                <a16:creationId xmlns:a16="http://schemas.microsoft.com/office/drawing/2014/main" id="{F44D1E4D-525C-7641-9BA0-EE3DC7D580E7}"/>
              </a:ext>
            </a:extLst>
          </p:cNvPr>
          <p:cNvSpPr/>
          <p:nvPr/>
        </p:nvSpPr>
        <p:spPr>
          <a:xfrm>
            <a:off x="16683106" y="17111164"/>
            <a:ext cx="5010808" cy="324587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0" name="Rectangle 59">
            <a:extLst>
              <a:ext uri="{FF2B5EF4-FFF2-40B4-BE49-F238E27FC236}">
                <a16:creationId xmlns:a16="http://schemas.microsoft.com/office/drawing/2014/main" id="{B14F4CB2-D13E-D140-B92C-8AB9210F1ED4}"/>
              </a:ext>
            </a:extLst>
          </p:cNvPr>
          <p:cNvSpPr/>
          <p:nvPr/>
        </p:nvSpPr>
        <p:spPr>
          <a:xfrm>
            <a:off x="10830522" y="24695864"/>
            <a:ext cx="16715976" cy="658260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1" name="Rectangle 60">
            <a:extLst>
              <a:ext uri="{FF2B5EF4-FFF2-40B4-BE49-F238E27FC236}">
                <a16:creationId xmlns:a16="http://schemas.microsoft.com/office/drawing/2014/main" id="{48AE22F1-090A-544A-93A7-8053FAD27060}"/>
              </a:ext>
            </a:extLst>
          </p:cNvPr>
          <p:cNvSpPr/>
          <p:nvPr/>
        </p:nvSpPr>
        <p:spPr>
          <a:xfrm>
            <a:off x="22535690" y="17111164"/>
            <a:ext cx="5010808" cy="324587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2" name="TextBox 61">
            <a:extLst>
              <a:ext uri="{FF2B5EF4-FFF2-40B4-BE49-F238E27FC236}">
                <a16:creationId xmlns:a16="http://schemas.microsoft.com/office/drawing/2014/main" id="{17731C35-B9AF-5348-BFB1-3D84CC5FCEFC}"/>
              </a:ext>
            </a:extLst>
          </p:cNvPr>
          <p:cNvSpPr txBox="1"/>
          <p:nvPr/>
        </p:nvSpPr>
        <p:spPr>
          <a:xfrm>
            <a:off x="10830521" y="20690410"/>
            <a:ext cx="16893874" cy="3684342"/>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Imintem quas porro debitis itius, nus id quat animus auda platust et imin perovitasped es ipsus mo maios eume di ut a dolupit, sequam, serio bea natis dolupta simperiae nate molorum eati ulparis magnieniam, to intotatur?</a:t>
            </a:r>
          </a:p>
          <a:p>
            <a:r>
              <a:rPr lang="en-US" sz="2334" dirty="0">
                <a:latin typeface="Arial" panose="020B0604020202020204" pitchFamily="34" charset="0"/>
                <a:cs typeface="Arial" panose="020B0604020202020204" pitchFamily="34" charset="0"/>
              </a:rPr>
              <a:t>Sunto into temperi aturerum et identio nsectatem quo dolorum fuga. Itiatur, quam vendus quodis reria volupienis con posto dolor sam debit experumet odit ut id molorrum que quam fuga. Et volorioraes alit, que plitati onemporro entorio rumendi simenimus mossimus re officit mo officae etur, volorem et optae. Ut ipsam esto temquas dolores sitiandi arum ipicien debisimus doluptatius.</a:t>
            </a:r>
          </a:p>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 oriaeperum iusaeped unt quis et ut abor ame alis utatur as senet a quibus dolutatur sedit aliam apienda versper feriti delia pa dolo quamus arum es endellu pisquia aditatur audam earupid quo quunt odigniscil earum verios nonsequam duciis et</a:t>
            </a:r>
          </a:p>
        </p:txBody>
      </p:sp>
      <p:sp>
        <p:nvSpPr>
          <p:cNvPr id="63" name="Rectangle 62">
            <a:extLst>
              <a:ext uri="{FF2B5EF4-FFF2-40B4-BE49-F238E27FC236}">
                <a16:creationId xmlns:a16="http://schemas.microsoft.com/office/drawing/2014/main" id="{F565DB24-A507-3C44-A6D9-74DDA6CCF108}"/>
              </a:ext>
            </a:extLst>
          </p:cNvPr>
          <p:cNvSpPr/>
          <p:nvPr/>
        </p:nvSpPr>
        <p:spPr>
          <a:xfrm>
            <a:off x="1543249" y="23490338"/>
            <a:ext cx="7400925" cy="7788133"/>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4" name="Rectangle 63">
            <a:extLst>
              <a:ext uri="{FF2B5EF4-FFF2-40B4-BE49-F238E27FC236}">
                <a16:creationId xmlns:a16="http://schemas.microsoft.com/office/drawing/2014/main" id="{3DFA5A0C-D4AB-DE48-8FB2-7725159B8770}"/>
              </a:ext>
            </a:extLst>
          </p:cNvPr>
          <p:cNvSpPr/>
          <p:nvPr/>
        </p:nvSpPr>
        <p:spPr>
          <a:xfrm>
            <a:off x="29432844" y="9994108"/>
            <a:ext cx="7428707" cy="831404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5" name="Rectangle 64">
            <a:extLst>
              <a:ext uri="{FF2B5EF4-FFF2-40B4-BE49-F238E27FC236}">
                <a16:creationId xmlns:a16="http://schemas.microsoft.com/office/drawing/2014/main" id="{C7946AC8-EC3C-C74D-BC33-17B8B777E0D6}"/>
              </a:ext>
            </a:extLst>
          </p:cNvPr>
          <p:cNvSpPr/>
          <p:nvPr/>
        </p:nvSpPr>
        <p:spPr>
          <a:xfrm>
            <a:off x="10830521" y="9994107"/>
            <a:ext cx="16715976" cy="670076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41" name="TextBox 40">
            <a:extLst>
              <a:ext uri="{FF2B5EF4-FFF2-40B4-BE49-F238E27FC236}">
                <a16:creationId xmlns:a16="http://schemas.microsoft.com/office/drawing/2014/main" id="{9AED8B80-1E42-EB46-83FA-A89408791801}"/>
              </a:ext>
            </a:extLst>
          </p:cNvPr>
          <p:cNvSpPr txBox="1"/>
          <p:nvPr/>
        </p:nvSpPr>
        <p:spPr>
          <a:xfrm>
            <a:off x="1551002" y="3547095"/>
            <a:ext cx="23955718" cy="1200329"/>
          </a:xfrm>
          <a:prstGeom prst="rect">
            <a:avLst/>
          </a:prstGeom>
          <a:noFill/>
        </p:spPr>
        <p:txBody>
          <a:bodyPr wrap="square" rtlCol="0">
            <a:spAutoFit/>
          </a:bodyPr>
          <a:lstStyle/>
          <a:p>
            <a:r>
              <a:rPr lang="en-US" sz="7200" b="1" dirty="0">
                <a:solidFill>
                  <a:srgbClr val="4A2366"/>
                </a:solidFill>
                <a:latin typeface="Arial" panose="020B0604020202020204" pitchFamily="34" charset="0"/>
                <a:cs typeface="Arial" panose="020B0604020202020204" pitchFamily="34" charset="0"/>
              </a:rPr>
              <a:t>Title of Research Project (simple, no jargon)</a:t>
            </a:r>
            <a:endParaRPr lang="en-US" sz="7200" b="1" dirty="0">
              <a:solidFill>
                <a:srgbClr val="BF5700"/>
              </a:solidFill>
              <a:latin typeface="Arial" panose="020B0604020202020204" pitchFamily="34" charset="0"/>
              <a:cs typeface="Arial" panose="020B0604020202020204" pitchFamily="34" charset="0"/>
            </a:endParaRPr>
          </a:p>
        </p:txBody>
      </p:sp>
      <p:sp>
        <p:nvSpPr>
          <p:cNvPr id="42" name="TextBox 41">
            <a:extLst>
              <a:ext uri="{FF2B5EF4-FFF2-40B4-BE49-F238E27FC236}">
                <a16:creationId xmlns:a16="http://schemas.microsoft.com/office/drawing/2014/main" id="{AD0F9117-1D69-F84A-8FA1-7547B3B210D4}"/>
              </a:ext>
            </a:extLst>
          </p:cNvPr>
          <p:cNvSpPr txBox="1"/>
          <p:nvPr/>
        </p:nvSpPr>
        <p:spPr>
          <a:xfrm>
            <a:off x="1551003" y="5767264"/>
            <a:ext cx="22852047" cy="1569660"/>
          </a:xfrm>
          <a:prstGeom prst="rect">
            <a:avLst/>
          </a:prstGeom>
          <a:noFill/>
        </p:spPr>
        <p:txBody>
          <a:bodyPr wrap="square" rtlCol="0">
            <a:spAutoFit/>
          </a:bodyPr>
          <a:lstStyle/>
          <a:p>
            <a:r>
              <a:rPr lang="en-US" sz="3200" dirty="0">
                <a:latin typeface="Arial" panose="020B0604020202020204" pitchFamily="34" charset="0"/>
                <a:cs typeface="Arial" panose="020B0604020202020204" pitchFamily="34" charset="0"/>
              </a:rPr>
              <a:t>[AUTHORS LINE] First Name Last Name</a:t>
            </a:r>
            <a:r>
              <a:rPr lang="en-US" sz="3200" baseline="30000" dirty="0">
                <a:latin typeface="Arial" panose="020B0604020202020204" pitchFamily="34" charset="0"/>
                <a:cs typeface="Arial" panose="020B0604020202020204" pitchFamily="34" charset="0"/>
              </a:rPr>
              <a:t>1</a:t>
            </a:r>
            <a:r>
              <a:rPr lang="en-US" sz="3200" dirty="0">
                <a:latin typeface="Arial" panose="020B0604020202020204" pitchFamily="34" charset="0"/>
                <a:cs typeface="Arial" panose="020B0604020202020204" pitchFamily="34" charset="0"/>
              </a:rPr>
              <a:t>, First Name Last Name</a:t>
            </a:r>
            <a:r>
              <a:rPr lang="en-US" sz="3200" baseline="30000" dirty="0">
                <a:latin typeface="Arial" panose="020B0604020202020204" pitchFamily="34" charset="0"/>
                <a:cs typeface="Arial" panose="020B0604020202020204" pitchFamily="34" charset="0"/>
              </a:rPr>
              <a:t>2</a:t>
            </a:r>
            <a:r>
              <a:rPr lang="en-US" sz="3200" dirty="0">
                <a:latin typeface="Arial" panose="020B0604020202020204" pitchFamily="34" charset="0"/>
                <a:cs typeface="Arial" panose="020B0604020202020204" pitchFamily="34" charset="0"/>
              </a:rPr>
              <a:t>, First Name Last Name</a:t>
            </a:r>
            <a:r>
              <a:rPr lang="en-US" sz="3200" baseline="30000" dirty="0">
                <a:latin typeface="Arial" panose="020B0604020202020204" pitchFamily="34" charset="0"/>
                <a:cs typeface="Arial" panose="020B0604020202020204" pitchFamily="34" charset="0"/>
              </a:rPr>
              <a:t>3</a:t>
            </a:r>
            <a:br>
              <a:rPr lang="en-US" sz="3200" dirty="0">
                <a:latin typeface="Arial" panose="020B0604020202020204" pitchFamily="34" charset="0"/>
                <a:cs typeface="Arial" panose="020B0604020202020204" pitchFamily="34" charset="0"/>
              </a:rPr>
            </a:br>
            <a:r>
              <a:rPr lang="en-US" sz="3200" dirty="0">
                <a:latin typeface="Arial" panose="020B0604020202020204" pitchFamily="34" charset="0"/>
                <a:cs typeface="Arial" panose="020B0604020202020204" pitchFamily="34" charset="0"/>
              </a:rPr>
              <a:t>[DEPT./SCHOOL LINE] </a:t>
            </a:r>
            <a:r>
              <a:rPr lang="en-US" sz="3200" baseline="30000" dirty="0">
                <a:latin typeface="Arial" panose="020B0604020202020204" pitchFamily="34" charset="0"/>
                <a:cs typeface="Arial" panose="020B0604020202020204" pitchFamily="34" charset="0"/>
              </a:rPr>
              <a:t>1</a:t>
            </a:r>
            <a:r>
              <a:rPr lang="en-US" sz="3200" dirty="0">
                <a:latin typeface="Arial" panose="020B0604020202020204" pitchFamily="34" charset="0"/>
                <a:cs typeface="Arial" panose="020B0604020202020204" pitchFamily="34" charset="0"/>
              </a:rPr>
              <a:t>Department of Integrative Biology, </a:t>
            </a:r>
            <a:r>
              <a:rPr lang="en-US" sz="3200" baseline="30000" dirty="0">
                <a:latin typeface="Arial" panose="020B0604020202020204" pitchFamily="34" charset="0"/>
                <a:cs typeface="Arial" panose="020B0604020202020204" pitchFamily="34" charset="0"/>
              </a:rPr>
              <a:t>2</a:t>
            </a:r>
            <a:r>
              <a:rPr lang="en-US" sz="3200" dirty="0">
                <a:latin typeface="Arial" panose="020B0604020202020204" pitchFamily="34" charset="0"/>
                <a:cs typeface="Arial" panose="020B0604020202020204" pitchFamily="34" charset="0"/>
              </a:rPr>
              <a:t>Department of Chemistry, College of Natural Sciences, Weber State University</a:t>
            </a:r>
          </a:p>
        </p:txBody>
      </p:sp>
      <p:sp>
        <p:nvSpPr>
          <p:cNvPr id="47" name="Rectangle 46">
            <a:extLst>
              <a:ext uri="{FF2B5EF4-FFF2-40B4-BE49-F238E27FC236}">
                <a16:creationId xmlns:a16="http://schemas.microsoft.com/office/drawing/2014/main" id="{00D83D0D-FA5E-5449-9C0F-29F948B6469A}"/>
              </a:ext>
            </a:extLst>
          </p:cNvPr>
          <p:cNvSpPr/>
          <p:nvPr/>
        </p:nvSpPr>
        <p:spPr>
          <a:xfrm>
            <a:off x="25946299" y="5249649"/>
            <a:ext cx="7669013" cy="190889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sp>
        <p:nvSpPr>
          <p:cNvPr id="48" name="Oval 47">
            <a:extLst>
              <a:ext uri="{FF2B5EF4-FFF2-40B4-BE49-F238E27FC236}">
                <a16:creationId xmlns:a16="http://schemas.microsoft.com/office/drawing/2014/main" id="{ADB749CE-6E21-284E-9973-6F0717CACB58}"/>
              </a:ext>
            </a:extLst>
          </p:cNvPr>
          <p:cNvSpPr/>
          <p:nvPr/>
        </p:nvSpPr>
        <p:spPr>
          <a:xfrm>
            <a:off x="34054892" y="5249648"/>
            <a:ext cx="2806660" cy="1882752"/>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pic>
        <p:nvPicPr>
          <p:cNvPr id="2" name="Picture 1">
            <a:extLst>
              <a:ext uri="{FF2B5EF4-FFF2-40B4-BE49-F238E27FC236}">
                <a16:creationId xmlns:a16="http://schemas.microsoft.com/office/drawing/2014/main" id="{E409A956-EECC-4258-B5AF-9298B6CBE4E5}"/>
              </a:ext>
            </a:extLst>
          </p:cNvPr>
          <p:cNvPicPr>
            <a:picLocks noChangeAspect="1"/>
          </p:cNvPicPr>
          <p:nvPr/>
        </p:nvPicPr>
        <p:blipFill>
          <a:blip r:embed="rId2"/>
          <a:stretch>
            <a:fillRect/>
          </a:stretch>
        </p:blipFill>
        <p:spPr>
          <a:xfrm>
            <a:off x="25946299" y="3226463"/>
            <a:ext cx="9394750" cy="1896020"/>
          </a:xfrm>
          <a:prstGeom prst="rect">
            <a:avLst/>
          </a:prstGeom>
        </p:spPr>
      </p:pic>
    </p:spTree>
    <p:extLst>
      <p:ext uri="{BB962C8B-B14F-4D97-AF65-F5344CB8AC3E}">
        <p14:creationId xmlns:p14="http://schemas.microsoft.com/office/powerpoint/2010/main" val="322880019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Rectangle 53">
            <a:extLst>
              <a:ext uri="{FF2B5EF4-FFF2-40B4-BE49-F238E27FC236}">
                <a16:creationId xmlns:a16="http://schemas.microsoft.com/office/drawing/2014/main" id="{70CA76AE-F3FA-7843-9E50-8704132DA521}"/>
              </a:ext>
            </a:extLst>
          </p:cNvPr>
          <p:cNvSpPr/>
          <p:nvPr/>
        </p:nvSpPr>
        <p:spPr>
          <a:xfrm>
            <a:off x="0" y="0"/>
            <a:ext cx="38404800" cy="32918400"/>
          </a:xfrm>
          <a:prstGeom prst="rect">
            <a:avLst/>
          </a:prstGeom>
          <a:gradFill>
            <a:gsLst>
              <a:gs pos="0">
                <a:schemeClr val="bg1"/>
              </a:gs>
              <a:gs pos="100000">
                <a:srgbClr val="4A2366"/>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275" dirty="0"/>
          </a:p>
        </p:txBody>
      </p:sp>
      <p:sp>
        <p:nvSpPr>
          <p:cNvPr id="29" name="Rounded Rectangle 28">
            <a:extLst>
              <a:ext uri="{FF2B5EF4-FFF2-40B4-BE49-F238E27FC236}">
                <a16:creationId xmlns:a16="http://schemas.microsoft.com/office/drawing/2014/main" id="{82A376D1-ABE3-AC49-9A0F-F6C01455609D}"/>
              </a:ext>
            </a:extLst>
          </p:cNvPr>
          <p:cNvSpPr/>
          <p:nvPr/>
        </p:nvSpPr>
        <p:spPr>
          <a:xfrm>
            <a:off x="1029296" y="8458201"/>
            <a:ext cx="8428831" cy="18304432"/>
          </a:xfrm>
          <a:prstGeom prst="roundRect">
            <a:avLst>
              <a:gd name="adj" fmla="val 6117"/>
            </a:avLst>
          </a:prstGeom>
          <a:solidFill>
            <a:schemeClr val="bg1"/>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1" name="Rounded Rectangle 30">
            <a:extLst>
              <a:ext uri="{FF2B5EF4-FFF2-40B4-BE49-F238E27FC236}">
                <a16:creationId xmlns:a16="http://schemas.microsoft.com/office/drawing/2014/main" id="{A1DE9566-7971-0842-853A-DE74406291AB}"/>
              </a:ext>
            </a:extLst>
          </p:cNvPr>
          <p:cNvSpPr/>
          <p:nvPr/>
        </p:nvSpPr>
        <p:spPr>
          <a:xfrm>
            <a:off x="1029296" y="27278564"/>
            <a:ext cx="8428831" cy="4691061"/>
          </a:xfrm>
          <a:prstGeom prst="roundRect">
            <a:avLst>
              <a:gd name="adj" fmla="val 10857"/>
            </a:avLst>
          </a:prstGeom>
          <a:solidFill>
            <a:schemeClr val="bg1"/>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3" name="Rounded Rectangle 32">
            <a:extLst>
              <a:ext uri="{FF2B5EF4-FFF2-40B4-BE49-F238E27FC236}">
                <a16:creationId xmlns:a16="http://schemas.microsoft.com/office/drawing/2014/main" id="{67746259-ED08-D544-A85A-971F14A37476}"/>
              </a:ext>
            </a:extLst>
          </p:cNvPr>
          <p:cNvSpPr/>
          <p:nvPr/>
        </p:nvSpPr>
        <p:spPr>
          <a:xfrm>
            <a:off x="10301287" y="8458202"/>
            <a:ext cx="17816116" cy="4926541"/>
          </a:xfrm>
          <a:prstGeom prst="roundRect">
            <a:avLst>
              <a:gd name="adj" fmla="val 10006"/>
            </a:avLst>
          </a:prstGeom>
          <a:solidFill>
            <a:schemeClr val="bg1"/>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5" name="Rounded Rectangle 34">
            <a:extLst>
              <a:ext uri="{FF2B5EF4-FFF2-40B4-BE49-F238E27FC236}">
                <a16:creationId xmlns:a16="http://schemas.microsoft.com/office/drawing/2014/main" id="{F26E6A80-1468-1C4F-A989-00B779C5FFD7}"/>
              </a:ext>
            </a:extLst>
          </p:cNvPr>
          <p:cNvSpPr/>
          <p:nvPr/>
        </p:nvSpPr>
        <p:spPr>
          <a:xfrm>
            <a:off x="10315178" y="13839825"/>
            <a:ext cx="8470504" cy="18129799"/>
          </a:xfrm>
          <a:prstGeom prst="roundRect">
            <a:avLst>
              <a:gd name="adj" fmla="val 5912"/>
            </a:avLst>
          </a:prstGeom>
          <a:solidFill>
            <a:schemeClr val="bg1"/>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7" name="Rounded Rectangle 36">
            <a:extLst>
              <a:ext uri="{FF2B5EF4-FFF2-40B4-BE49-F238E27FC236}">
                <a16:creationId xmlns:a16="http://schemas.microsoft.com/office/drawing/2014/main" id="{219FC474-1D79-EF48-ABD8-8EABA72FFED7}"/>
              </a:ext>
            </a:extLst>
          </p:cNvPr>
          <p:cNvSpPr/>
          <p:nvPr/>
        </p:nvSpPr>
        <p:spPr>
          <a:xfrm>
            <a:off x="19631025" y="13839826"/>
            <a:ext cx="8486379" cy="18129798"/>
          </a:xfrm>
          <a:prstGeom prst="roundRect">
            <a:avLst>
              <a:gd name="adj" fmla="val 6325"/>
            </a:avLst>
          </a:prstGeom>
          <a:solidFill>
            <a:schemeClr val="bg1"/>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9" name="Rounded Rectangle 38">
            <a:extLst>
              <a:ext uri="{FF2B5EF4-FFF2-40B4-BE49-F238E27FC236}">
                <a16:creationId xmlns:a16="http://schemas.microsoft.com/office/drawing/2014/main" id="{4F96B770-9114-8C4B-81EE-AEE4851F7F70}"/>
              </a:ext>
            </a:extLst>
          </p:cNvPr>
          <p:cNvSpPr/>
          <p:nvPr/>
        </p:nvSpPr>
        <p:spPr>
          <a:xfrm>
            <a:off x="28917503" y="8458200"/>
            <a:ext cx="8458003" cy="13075951"/>
          </a:xfrm>
          <a:prstGeom prst="roundRect">
            <a:avLst>
              <a:gd name="adj" fmla="val 6328"/>
            </a:avLst>
          </a:prstGeom>
          <a:solidFill>
            <a:schemeClr val="bg1"/>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41" name="Rounded Rectangle 40">
            <a:extLst>
              <a:ext uri="{FF2B5EF4-FFF2-40B4-BE49-F238E27FC236}">
                <a16:creationId xmlns:a16="http://schemas.microsoft.com/office/drawing/2014/main" id="{59EC1AFA-C500-264C-9367-620673D989C7}"/>
              </a:ext>
            </a:extLst>
          </p:cNvPr>
          <p:cNvSpPr/>
          <p:nvPr/>
        </p:nvSpPr>
        <p:spPr>
          <a:xfrm>
            <a:off x="28917503" y="21976321"/>
            <a:ext cx="8458003" cy="4323291"/>
          </a:xfrm>
          <a:prstGeom prst="roundRect">
            <a:avLst>
              <a:gd name="adj" fmla="val 11136"/>
            </a:avLst>
          </a:prstGeom>
          <a:solidFill>
            <a:schemeClr val="bg1"/>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43" name="Rounded Rectangle 42">
            <a:extLst>
              <a:ext uri="{FF2B5EF4-FFF2-40B4-BE49-F238E27FC236}">
                <a16:creationId xmlns:a16="http://schemas.microsoft.com/office/drawing/2014/main" id="{DC94D4D0-1A70-4F44-B755-4CAFFC3CE3B1}"/>
              </a:ext>
            </a:extLst>
          </p:cNvPr>
          <p:cNvSpPr/>
          <p:nvPr/>
        </p:nvSpPr>
        <p:spPr>
          <a:xfrm>
            <a:off x="28917503" y="26762633"/>
            <a:ext cx="8458003" cy="5167311"/>
          </a:xfrm>
          <a:prstGeom prst="roundRect">
            <a:avLst>
              <a:gd name="adj" fmla="val 10224"/>
            </a:avLst>
          </a:prstGeom>
          <a:solidFill>
            <a:schemeClr val="bg1"/>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22" name="TextBox 21">
            <a:extLst>
              <a:ext uri="{FF2B5EF4-FFF2-40B4-BE49-F238E27FC236}">
                <a16:creationId xmlns:a16="http://schemas.microsoft.com/office/drawing/2014/main" id="{FB2FA725-0E4F-6742-8A91-62AB532AA724}"/>
              </a:ext>
            </a:extLst>
          </p:cNvPr>
          <p:cNvSpPr txBox="1"/>
          <p:nvPr/>
        </p:nvSpPr>
        <p:spPr>
          <a:xfrm>
            <a:off x="29432846" y="23390519"/>
            <a:ext cx="7594004" cy="2247538"/>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a:t>
            </a:r>
          </a:p>
        </p:txBody>
      </p:sp>
      <p:sp>
        <p:nvSpPr>
          <p:cNvPr id="25" name="TextBox 24">
            <a:extLst>
              <a:ext uri="{FF2B5EF4-FFF2-40B4-BE49-F238E27FC236}">
                <a16:creationId xmlns:a16="http://schemas.microsoft.com/office/drawing/2014/main" id="{6CCC9FD2-2D31-614C-9866-71CB153F7003}"/>
              </a:ext>
            </a:extLst>
          </p:cNvPr>
          <p:cNvSpPr txBox="1"/>
          <p:nvPr/>
        </p:nvSpPr>
        <p:spPr>
          <a:xfrm>
            <a:off x="29432846" y="28168893"/>
            <a:ext cx="7594004" cy="2965940"/>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 voles int odic tem nis dolorrum que cores doluptaturi</a:t>
            </a:r>
          </a:p>
        </p:txBody>
      </p:sp>
      <p:sp>
        <p:nvSpPr>
          <p:cNvPr id="30" name="TextBox 29">
            <a:extLst>
              <a:ext uri="{FF2B5EF4-FFF2-40B4-BE49-F238E27FC236}">
                <a16:creationId xmlns:a16="http://schemas.microsoft.com/office/drawing/2014/main" id="{9375E96C-7B58-FD4E-972D-71A9A4A81893}"/>
              </a:ext>
            </a:extLst>
          </p:cNvPr>
          <p:cNvSpPr txBox="1"/>
          <p:nvPr/>
        </p:nvSpPr>
        <p:spPr>
          <a:xfrm>
            <a:off x="1592726" y="8664636"/>
            <a:ext cx="7171532" cy="765594"/>
          </a:xfrm>
          <a:prstGeom prst="rect">
            <a:avLst/>
          </a:prstGeom>
          <a:noFill/>
        </p:spPr>
        <p:txBody>
          <a:bodyPr wrap="square" rtlCol="0">
            <a:spAutoFit/>
          </a:bodyPr>
          <a:lstStyle/>
          <a:p>
            <a:r>
              <a:rPr lang="en-US" sz="4375" b="1" dirty="0">
                <a:solidFill>
                  <a:srgbClr val="4A2366"/>
                </a:solidFill>
                <a:latin typeface="Arial" panose="020B0604020202020204" pitchFamily="34" charset="0"/>
                <a:cs typeface="Arial" panose="020B0604020202020204" pitchFamily="34" charset="0"/>
              </a:rPr>
              <a:t>Introduction</a:t>
            </a:r>
          </a:p>
        </p:txBody>
      </p:sp>
      <p:sp>
        <p:nvSpPr>
          <p:cNvPr id="32" name="TextBox 31">
            <a:extLst>
              <a:ext uri="{FF2B5EF4-FFF2-40B4-BE49-F238E27FC236}">
                <a16:creationId xmlns:a16="http://schemas.microsoft.com/office/drawing/2014/main" id="{7BF4A075-105D-984B-94C5-39A128B27A95}"/>
              </a:ext>
            </a:extLst>
          </p:cNvPr>
          <p:cNvSpPr txBox="1"/>
          <p:nvPr/>
        </p:nvSpPr>
        <p:spPr>
          <a:xfrm>
            <a:off x="1592726" y="27484999"/>
            <a:ext cx="7171532" cy="765594"/>
          </a:xfrm>
          <a:prstGeom prst="rect">
            <a:avLst/>
          </a:prstGeom>
          <a:noFill/>
        </p:spPr>
        <p:txBody>
          <a:bodyPr wrap="square" rtlCol="0">
            <a:spAutoFit/>
          </a:bodyPr>
          <a:lstStyle/>
          <a:p>
            <a:r>
              <a:rPr lang="en-US" sz="4375" b="1" dirty="0">
                <a:solidFill>
                  <a:srgbClr val="4A2366"/>
                </a:solidFill>
                <a:latin typeface="Arial" panose="020B0604020202020204" pitchFamily="34" charset="0"/>
                <a:cs typeface="Arial" panose="020B0604020202020204" pitchFamily="34" charset="0"/>
              </a:rPr>
              <a:t>Research</a:t>
            </a:r>
            <a:r>
              <a:rPr lang="en-US" sz="4375" b="1" dirty="0">
                <a:solidFill>
                  <a:srgbClr val="BF5700"/>
                </a:solidFill>
                <a:latin typeface="Arial" panose="020B0604020202020204" pitchFamily="34" charset="0"/>
                <a:cs typeface="Arial" panose="020B0604020202020204" pitchFamily="34" charset="0"/>
              </a:rPr>
              <a:t> </a:t>
            </a:r>
            <a:r>
              <a:rPr lang="en-US" sz="4375" b="1" dirty="0">
                <a:solidFill>
                  <a:srgbClr val="4A2366"/>
                </a:solidFill>
                <a:latin typeface="Arial" panose="020B0604020202020204" pitchFamily="34" charset="0"/>
                <a:cs typeface="Arial" panose="020B0604020202020204" pitchFamily="34" charset="0"/>
              </a:rPr>
              <a:t>Goal</a:t>
            </a:r>
          </a:p>
        </p:txBody>
      </p:sp>
      <p:sp>
        <p:nvSpPr>
          <p:cNvPr id="34" name="TextBox 33">
            <a:extLst>
              <a:ext uri="{FF2B5EF4-FFF2-40B4-BE49-F238E27FC236}">
                <a16:creationId xmlns:a16="http://schemas.microsoft.com/office/drawing/2014/main" id="{9DBA06A1-C0E8-354D-8494-CF6D551CA90B}"/>
              </a:ext>
            </a:extLst>
          </p:cNvPr>
          <p:cNvSpPr txBox="1"/>
          <p:nvPr/>
        </p:nvSpPr>
        <p:spPr>
          <a:xfrm>
            <a:off x="10830521" y="8664636"/>
            <a:ext cx="7345083" cy="765594"/>
          </a:xfrm>
          <a:prstGeom prst="rect">
            <a:avLst/>
          </a:prstGeom>
          <a:noFill/>
        </p:spPr>
        <p:txBody>
          <a:bodyPr wrap="square" rtlCol="0">
            <a:spAutoFit/>
          </a:bodyPr>
          <a:lstStyle/>
          <a:p>
            <a:r>
              <a:rPr lang="en-US" sz="4375" b="1" dirty="0">
                <a:solidFill>
                  <a:srgbClr val="4A2366"/>
                </a:solidFill>
                <a:latin typeface="Arial" panose="020B0604020202020204" pitchFamily="34" charset="0"/>
                <a:cs typeface="Arial" panose="020B0604020202020204" pitchFamily="34" charset="0"/>
              </a:rPr>
              <a:t>Methods</a:t>
            </a:r>
          </a:p>
        </p:txBody>
      </p:sp>
      <p:sp>
        <p:nvSpPr>
          <p:cNvPr id="36" name="TextBox 35">
            <a:extLst>
              <a:ext uri="{FF2B5EF4-FFF2-40B4-BE49-F238E27FC236}">
                <a16:creationId xmlns:a16="http://schemas.microsoft.com/office/drawing/2014/main" id="{7597AB99-2E8A-C449-AB41-FBD59A85CEAE}"/>
              </a:ext>
            </a:extLst>
          </p:cNvPr>
          <p:cNvSpPr txBox="1"/>
          <p:nvPr/>
        </p:nvSpPr>
        <p:spPr>
          <a:xfrm>
            <a:off x="10830521" y="14046261"/>
            <a:ext cx="7423350" cy="765594"/>
          </a:xfrm>
          <a:prstGeom prst="rect">
            <a:avLst/>
          </a:prstGeom>
          <a:noFill/>
        </p:spPr>
        <p:txBody>
          <a:bodyPr wrap="square" rtlCol="0">
            <a:spAutoFit/>
          </a:bodyPr>
          <a:lstStyle/>
          <a:p>
            <a:r>
              <a:rPr lang="en-US" sz="4375" b="1" dirty="0">
                <a:solidFill>
                  <a:srgbClr val="4A2366"/>
                </a:solidFill>
                <a:latin typeface="Arial" panose="020B0604020202020204" pitchFamily="34" charset="0"/>
                <a:cs typeface="Arial" panose="020B0604020202020204" pitchFamily="34" charset="0"/>
              </a:rPr>
              <a:t>Figures</a:t>
            </a:r>
          </a:p>
        </p:txBody>
      </p:sp>
      <p:sp>
        <p:nvSpPr>
          <p:cNvPr id="38" name="TextBox 37">
            <a:extLst>
              <a:ext uri="{FF2B5EF4-FFF2-40B4-BE49-F238E27FC236}">
                <a16:creationId xmlns:a16="http://schemas.microsoft.com/office/drawing/2014/main" id="{E4DE57B8-2814-6A4B-B0A9-826F7041EFB0}"/>
              </a:ext>
            </a:extLst>
          </p:cNvPr>
          <p:cNvSpPr txBox="1"/>
          <p:nvPr/>
        </p:nvSpPr>
        <p:spPr>
          <a:xfrm>
            <a:off x="20154900" y="14046261"/>
            <a:ext cx="7171532" cy="765594"/>
          </a:xfrm>
          <a:prstGeom prst="rect">
            <a:avLst/>
          </a:prstGeom>
          <a:noFill/>
        </p:spPr>
        <p:txBody>
          <a:bodyPr wrap="square" rtlCol="0">
            <a:spAutoFit/>
          </a:bodyPr>
          <a:lstStyle/>
          <a:p>
            <a:r>
              <a:rPr lang="en-US" sz="4375" b="1" dirty="0">
                <a:solidFill>
                  <a:srgbClr val="4A2366"/>
                </a:solidFill>
                <a:latin typeface="Arial" panose="020B0604020202020204" pitchFamily="34" charset="0"/>
                <a:cs typeface="Arial" panose="020B0604020202020204" pitchFamily="34" charset="0"/>
              </a:rPr>
              <a:t>Results</a:t>
            </a:r>
          </a:p>
        </p:txBody>
      </p:sp>
      <p:sp>
        <p:nvSpPr>
          <p:cNvPr id="40" name="TextBox 39">
            <a:extLst>
              <a:ext uri="{FF2B5EF4-FFF2-40B4-BE49-F238E27FC236}">
                <a16:creationId xmlns:a16="http://schemas.microsoft.com/office/drawing/2014/main" id="{5C965D9B-9D02-544C-BC10-4B92AAAEE432}"/>
              </a:ext>
            </a:extLst>
          </p:cNvPr>
          <p:cNvSpPr txBox="1"/>
          <p:nvPr/>
        </p:nvSpPr>
        <p:spPr>
          <a:xfrm>
            <a:off x="29432846" y="8664636"/>
            <a:ext cx="6918524" cy="765594"/>
          </a:xfrm>
          <a:prstGeom prst="rect">
            <a:avLst/>
          </a:prstGeom>
          <a:noFill/>
        </p:spPr>
        <p:txBody>
          <a:bodyPr wrap="square" rtlCol="0">
            <a:spAutoFit/>
          </a:bodyPr>
          <a:lstStyle/>
          <a:p>
            <a:r>
              <a:rPr lang="en-US" sz="4375" b="1" dirty="0">
                <a:solidFill>
                  <a:srgbClr val="4A2366"/>
                </a:solidFill>
                <a:latin typeface="Arial" panose="020B0604020202020204" pitchFamily="34" charset="0"/>
                <a:cs typeface="Arial" panose="020B0604020202020204" pitchFamily="34" charset="0"/>
              </a:rPr>
              <a:t>Conclusion</a:t>
            </a:r>
          </a:p>
        </p:txBody>
      </p:sp>
      <p:sp>
        <p:nvSpPr>
          <p:cNvPr id="42" name="TextBox 41">
            <a:extLst>
              <a:ext uri="{FF2B5EF4-FFF2-40B4-BE49-F238E27FC236}">
                <a16:creationId xmlns:a16="http://schemas.microsoft.com/office/drawing/2014/main" id="{5900A203-626C-C349-B614-98A94635BFF0}"/>
              </a:ext>
            </a:extLst>
          </p:cNvPr>
          <p:cNvSpPr txBox="1"/>
          <p:nvPr/>
        </p:nvSpPr>
        <p:spPr>
          <a:xfrm>
            <a:off x="29432846" y="22182756"/>
            <a:ext cx="6918524" cy="765594"/>
          </a:xfrm>
          <a:prstGeom prst="rect">
            <a:avLst/>
          </a:prstGeom>
          <a:noFill/>
        </p:spPr>
        <p:txBody>
          <a:bodyPr wrap="square" rtlCol="0">
            <a:spAutoFit/>
          </a:bodyPr>
          <a:lstStyle/>
          <a:p>
            <a:r>
              <a:rPr lang="en-US" sz="4375" b="1" dirty="0">
                <a:solidFill>
                  <a:srgbClr val="4A2366"/>
                </a:solidFill>
                <a:latin typeface="Arial" panose="020B0604020202020204" pitchFamily="34" charset="0"/>
                <a:cs typeface="Arial" panose="020B0604020202020204" pitchFamily="34" charset="0"/>
              </a:rPr>
              <a:t>Acknowledgments</a:t>
            </a:r>
          </a:p>
        </p:txBody>
      </p:sp>
      <p:sp>
        <p:nvSpPr>
          <p:cNvPr id="44" name="TextBox 43">
            <a:extLst>
              <a:ext uri="{FF2B5EF4-FFF2-40B4-BE49-F238E27FC236}">
                <a16:creationId xmlns:a16="http://schemas.microsoft.com/office/drawing/2014/main" id="{F27E451E-3BB2-1245-8E12-679E8CFB2E62}"/>
              </a:ext>
            </a:extLst>
          </p:cNvPr>
          <p:cNvSpPr txBox="1"/>
          <p:nvPr/>
        </p:nvSpPr>
        <p:spPr>
          <a:xfrm>
            <a:off x="29432846" y="26969069"/>
            <a:ext cx="6918524" cy="765594"/>
          </a:xfrm>
          <a:prstGeom prst="rect">
            <a:avLst/>
          </a:prstGeom>
          <a:noFill/>
        </p:spPr>
        <p:txBody>
          <a:bodyPr wrap="square" rtlCol="0">
            <a:spAutoFit/>
          </a:bodyPr>
          <a:lstStyle/>
          <a:p>
            <a:r>
              <a:rPr lang="en-US" sz="4375" b="1" dirty="0">
                <a:solidFill>
                  <a:srgbClr val="4A2366"/>
                </a:solidFill>
                <a:latin typeface="Arial" panose="020B0604020202020204" pitchFamily="34" charset="0"/>
                <a:cs typeface="Arial" panose="020B0604020202020204" pitchFamily="34" charset="0"/>
              </a:rPr>
              <a:t>References</a:t>
            </a:r>
          </a:p>
        </p:txBody>
      </p:sp>
      <p:sp>
        <p:nvSpPr>
          <p:cNvPr id="55" name="Rounded Rectangle 54">
            <a:extLst>
              <a:ext uri="{FF2B5EF4-FFF2-40B4-BE49-F238E27FC236}">
                <a16:creationId xmlns:a16="http://schemas.microsoft.com/office/drawing/2014/main" id="{8C5D3289-DC83-134E-A793-95BF85D0FC2B}"/>
              </a:ext>
            </a:extLst>
          </p:cNvPr>
          <p:cNvSpPr/>
          <p:nvPr/>
        </p:nvSpPr>
        <p:spPr>
          <a:xfrm>
            <a:off x="1029296" y="3457575"/>
            <a:ext cx="36346209" cy="4000500"/>
          </a:xfrm>
          <a:prstGeom prst="roundRect">
            <a:avLst>
              <a:gd name="adj" fmla="val 11667"/>
            </a:avLst>
          </a:prstGeom>
          <a:solidFill>
            <a:schemeClr val="bg1"/>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solidFill>
                <a:schemeClr val="tx1"/>
              </a:solidFill>
              <a:latin typeface="Arial" panose="020B0604020202020204" pitchFamily="34" charset="0"/>
              <a:cs typeface="Arial" panose="020B0604020202020204" pitchFamily="34" charset="0"/>
            </a:endParaRPr>
          </a:p>
        </p:txBody>
      </p:sp>
      <p:sp>
        <p:nvSpPr>
          <p:cNvPr id="48" name="TextBox 47">
            <a:extLst>
              <a:ext uri="{FF2B5EF4-FFF2-40B4-BE49-F238E27FC236}">
                <a16:creationId xmlns:a16="http://schemas.microsoft.com/office/drawing/2014/main" id="{43CCCFE3-FA9F-164E-8829-675EE035B314}"/>
              </a:ext>
            </a:extLst>
          </p:cNvPr>
          <p:cNvSpPr txBox="1"/>
          <p:nvPr/>
        </p:nvSpPr>
        <p:spPr>
          <a:xfrm>
            <a:off x="1551001" y="9815514"/>
            <a:ext cx="7531675" cy="7635552"/>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Imintem quas porro debitis itius, nus id quat animus auda platust et imin perovitasped es ipsus mo maios eume di ut a dolupit, sequam, serio bea natis dolupta simperiae nate molorum eati ulparis magnieniam, to intotatur?</a:t>
            </a:r>
          </a:p>
          <a:p>
            <a:r>
              <a:rPr lang="en-US" sz="2334" dirty="0">
                <a:latin typeface="Arial" panose="020B0604020202020204" pitchFamily="34" charset="0"/>
                <a:cs typeface="Arial" panose="020B0604020202020204" pitchFamily="34" charset="0"/>
              </a:rPr>
              <a:t>Sunto into temperi aturerum et identio nsectatem quo dolorum fuga. Itiatur, quam vendus quodis reria volupienis con posto dolor sam debit experumet odit ut id molorrum que quam fuga. Et volorioraes alit, que plitati onemporro entorio rumendi simenimus mossimus re officit mo officae etur, volorem et optae. Ut ipsam esto temquas dolores sitiandi arum ipicien debisimus doluptatius.</a:t>
            </a:r>
          </a:p>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a:t>
            </a:r>
          </a:p>
          <a:p>
            <a:r>
              <a:rPr lang="en-US" sz="2334" dirty="0">
                <a:latin typeface="Arial" panose="020B0604020202020204" pitchFamily="34" charset="0"/>
                <a:cs typeface="Arial" panose="020B0604020202020204" pitchFamily="34" charset="0"/>
              </a:rPr>
              <a:t>Imintem quas porro debitis itius, nus id quat animus auda platust et imin perovitasped es ipsus mo maios eume di ut a dolupit, sequam, serio bea natis dolupta simperiae nate molorum eati ulparis magnieniam, to intotatur?</a:t>
            </a:r>
          </a:p>
        </p:txBody>
      </p:sp>
      <p:sp>
        <p:nvSpPr>
          <p:cNvPr id="49" name="TextBox 48">
            <a:extLst>
              <a:ext uri="{FF2B5EF4-FFF2-40B4-BE49-F238E27FC236}">
                <a16:creationId xmlns:a16="http://schemas.microsoft.com/office/drawing/2014/main" id="{9782A6DF-7025-2B4A-AB95-86F817B919D2}"/>
              </a:ext>
            </a:extLst>
          </p:cNvPr>
          <p:cNvSpPr txBox="1"/>
          <p:nvPr/>
        </p:nvSpPr>
        <p:spPr>
          <a:xfrm>
            <a:off x="1551002" y="28670646"/>
            <a:ext cx="7531675" cy="2965940"/>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Ugiatempore evenis rae doluptatum fugiam earchitiam dit, tempe susdam qui asimin et quissequam la ni ipsunt.</a:t>
            </a:r>
          </a:p>
          <a:p>
            <a:r>
              <a:rPr lang="en-US" sz="2334" dirty="0">
                <a:latin typeface="Arial" panose="020B0604020202020204" pitchFamily="34" charset="0"/>
                <a:cs typeface="Arial" panose="020B0604020202020204" pitchFamily="34" charset="0"/>
              </a:rPr>
              <a:t>Ditat que voluptat. Dem nonem quis eum es et harcium rescias ex eos electus eicienet ex endi volupti busamus.</a:t>
            </a:r>
          </a:p>
          <a:p>
            <a:r>
              <a:rPr lang="en-US" sz="2334" dirty="0">
                <a:latin typeface="Arial" panose="020B0604020202020204" pitchFamily="34" charset="0"/>
                <a:cs typeface="Arial" panose="020B0604020202020204" pitchFamily="34" charset="0"/>
              </a:rPr>
              <a:t>Ugiatempore evenis rae doluptatum fugiam earchitiam dit, tempe</a:t>
            </a:r>
          </a:p>
        </p:txBody>
      </p:sp>
      <p:sp>
        <p:nvSpPr>
          <p:cNvPr id="50" name="TextBox 49">
            <a:extLst>
              <a:ext uri="{FF2B5EF4-FFF2-40B4-BE49-F238E27FC236}">
                <a16:creationId xmlns:a16="http://schemas.microsoft.com/office/drawing/2014/main" id="{7A14C1DF-8035-4645-A1C5-C1637EBD5879}"/>
              </a:ext>
            </a:extLst>
          </p:cNvPr>
          <p:cNvSpPr txBox="1"/>
          <p:nvPr/>
        </p:nvSpPr>
        <p:spPr>
          <a:xfrm>
            <a:off x="29444976" y="18381126"/>
            <a:ext cx="7632252" cy="2606739"/>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a:t>
            </a:r>
          </a:p>
        </p:txBody>
      </p:sp>
      <p:sp>
        <p:nvSpPr>
          <p:cNvPr id="61" name="TextBox 60">
            <a:extLst>
              <a:ext uri="{FF2B5EF4-FFF2-40B4-BE49-F238E27FC236}">
                <a16:creationId xmlns:a16="http://schemas.microsoft.com/office/drawing/2014/main" id="{D4BC5A92-5C7C-F64C-945F-5D66E8D9100E}"/>
              </a:ext>
            </a:extLst>
          </p:cNvPr>
          <p:cNvSpPr txBox="1"/>
          <p:nvPr/>
        </p:nvSpPr>
        <p:spPr>
          <a:xfrm>
            <a:off x="10830521" y="15243233"/>
            <a:ext cx="7534566" cy="2606739"/>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Ga. Oviduntusam exerum fugitat quae el exersperum qui corum sam sitas que officiat am el inust dunt mint ut vel il mintis es vel maxim dolupiet, aut quatur aborem quiae explitatur sum venihit quo con cusda volorum quia qui conessunt vel etur? Quis nullitae porunto mod maiorio ex es dolupis eum solupta spellande moluptionem consequae volum audanto tatiae</a:t>
            </a:r>
          </a:p>
        </p:txBody>
      </p:sp>
      <p:sp>
        <p:nvSpPr>
          <p:cNvPr id="62" name="TextBox 61">
            <a:extLst>
              <a:ext uri="{FF2B5EF4-FFF2-40B4-BE49-F238E27FC236}">
                <a16:creationId xmlns:a16="http://schemas.microsoft.com/office/drawing/2014/main" id="{2D5BA081-6333-AD49-A7B8-3D0E37AD201F}"/>
              </a:ext>
            </a:extLst>
          </p:cNvPr>
          <p:cNvSpPr txBox="1"/>
          <p:nvPr/>
        </p:nvSpPr>
        <p:spPr>
          <a:xfrm>
            <a:off x="20154900" y="26372888"/>
            <a:ext cx="7560214" cy="4761945"/>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Ga. Oviduntusam exerum fugitat quae el exersperum qui corum sam sitas que officiat am el inust dunt mint ut vel il mintis es vel maxim dolupiet, aut quatur aborem quiae explitatur sum venihit quo con cusda volorum quia qui conessunt vel etur? Quis nullitae porunto mod maiorio ex es dolupis eum solupta spellande moluptionem consequae volum audanto tatiae sam quodit quaerumquiam ex eatquid eliqui dolupta tiatiumet et voluptae sequi consent, occusa inciend itatqui tem quis idest iligenti dolesti nvenda que comnient que nessi sandianis con et adi sit, occum fugiaestibea doloris ut quaspic tem licidita voluptatus ent eos res dolorescimus doloreptur, erem dignatist, </a:t>
            </a:r>
          </a:p>
        </p:txBody>
      </p:sp>
      <p:sp>
        <p:nvSpPr>
          <p:cNvPr id="64" name="Rectangle 63">
            <a:extLst>
              <a:ext uri="{FF2B5EF4-FFF2-40B4-BE49-F238E27FC236}">
                <a16:creationId xmlns:a16="http://schemas.microsoft.com/office/drawing/2014/main" id="{36C95DC2-08A4-8543-A3F4-34C4F18E31E5}"/>
              </a:ext>
            </a:extLst>
          </p:cNvPr>
          <p:cNvSpPr/>
          <p:nvPr/>
        </p:nvSpPr>
        <p:spPr>
          <a:xfrm>
            <a:off x="20145574" y="15318847"/>
            <a:ext cx="7400925" cy="1049931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5" name="Rectangle 64">
            <a:extLst>
              <a:ext uri="{FF2B5EF4-FFF2-40B4-BE49-F238E27FC236}">
                <a16:creationId xmlns:a16="http://schemas.microsoft.com/office/drawing/2014/main" id="{7EED44D3-28A3-C842-9C17-0FC23F02BE4B}"/>
              </a:ext>
            </a:extLst>
          </p:cNvPr>
          <p:cNvSpPr/>
          <p:nvPr/>
        </p:nvSpPr>
        <p:spPr>
          <a:xfrm>
            <a:off x="1551001" y="17771383"/>
            <a:ext cx="7400925" cy="8046781"/>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6" name="Rectangle 65">
            <a:extLst>
              <a:ext uri="{FF2B5EF4-FFF2-40B4-BE49-F238E27FC236}">
                <a16:creationId xmlns:a16="http://schemas.microsoft.com/office/drawing/2014/main" id="{6A3ED1F9-3140-D94D-9133-30FC2F64059C}"/>
              </a:ext>
            </a:extLst>
          </p:cNvPr>
          <p:cNvSpPr/>
          <p:nvPr/>
        </p:nvSpPr>
        <p:spPr>
          <a:xfrm>
            <a:off x="29432846" y="9995132"/>
            <a:ext cx="7428706" cy="789329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8" name="Rectangle 67">
            <a:extLst>
              <a:ext uri="{FF2B5EF4-FFF2-40B4-BE49-F238E27FC236}">
                <a16:creationId xmlns:a16="http://schemas.microsoft.com/office/drawing/2014/main" id="{0C996F36-2C97-6E43-ABD8-95EBEFEB3CA5}"/>
              </a:ext>
            </a:extLst>
          </p:cNvPr>
          <p:cNvSpPr/>
          <p:nvPr/>
        </p:nvSpPr>
        <p:spPr>
          <a:xfrm>
            <a:off x="10852946" y="22484652"/>
            <a:ext cx="7400925" cy="381519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9" name="Rectangle 68">
            <a:extLst>
              <a:ext uri="{FF2B5EF4-FFF2-40B4-BE49-F238E27FC236}">
                <a16:creationId xmlns:a16="http://schemas.microsoft.com/office/drawing/2014/main" id="{0C54A256-E57C-4A46-AB42-FFC43A84820E}"/>
              </a:ext>
            </a:extLst>
          </p:cNvPr>
          <p:cNvSpPr/>
          <p:nvPr/>
        </p:nvSpPr>
        <p:spPr>
          <a:xfrm>
            <a:off x="10830522" y="9815514"/>
            <a:ext cx="16715977" cy="3081337"/>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45" name="TextBox 44">
            <a:extLst>
              <a:ext uri="{FF2B5EF4-FFF2-40B4-BE49-F238E27FC236}">
                <a16:creationId xmlns:a16="http://schemas.microsoft.com/office/drawing/2014/main" id="{DC8D4850-9BEF-1340-B014-3F85100815E4}"/>
              </a:ext>
            </a:extLst>
          </p:cNvPr>
          <p:cNvSpPr txBox="1"/>
          <p:nvPr/>
        </p:nvSpPr>
        <p:spPr>
          <a:xfrm>
            <a:off x="1551002" y="3547095"/>
            <a:ext cx="23955718" cy="1200329"/>
          </a:xfrm>
          <a:prstGeom prst="rect">
            <a:avLst/>
          </a:prstGeom>
          <a:noFill/>
        </p:spPr>
        <p:txBody>
          <a:bodyPr wrap="square" rtlCol="0">
            <a:spAutoFit/>
          </a:bodyPr>
          <a:lstStyle/>
          <a:p>
            <a:r>
              <a:rPr lang="en-US" sz="7200" b="1" dirty="0">
                <a:solidFill>
                  <a:srgbClr val="4A2366"/>
                </a:solidFill>
                <a:latin typeface="Arial" panose="020B0604020202020204" pitchFamily="34" charset="0"/>
                <a:cs typeface="Arial" panose="020B0604020202020204" pitchFamily="34" charset="0"/>
              </a:rPr>
              <a:t>Title of Research Project (simple, no jargon)</a:t>
            </a:r>
            <a:endParaRPr lang="en-US" sz="7200" b="1" dirty="0">
              <a:solidFill>
                <a:srgbClr val="BF5700"/>
              </a:solidFill>
              <a:latin typeface="Arial" panose="020B0604020202020204" pitchFamily="34" charset="0"/>
              <a:cs typeface="Arial" panose="020B0604020202020204" pitchFamily="34" charset="0"/>
            </a:endParaRPr>
          </a:p>
        </p:txBody>
      </p:sp>
      <p:sp>
        <p:nvSpPr>
          <p:cNvPr id="46" name="TextBox 45">
            <a:extLst>
              <a:ext uri="{FF2B5EF4-FFF2-40B4-BE49-F238E27FC236}">
                <a16:creationId xmlns:a16="http://schemas.microsoft.com/office/drawing/2014/main" id="{E2D2A26E-A13A-F342-840B-BE96BA135605}"/>
              </a:ext>
            </a:extLst>
          </p:cNvPr>
          <p:cNvSpPr txBox="1"/>
          <p:nvPr/>
        </p:nvSpPr>
        <p:spPr>
          <a:xfrm>
            <a:off x="1551003" y="5767264"/>
            <a:ext cx="22852047" cy="1569660"/>
          </a:xfrm>
          <a:prstGeom prst="rect">
            <a:avLst/>
          </a:prstGeom>
          <a:noFill/>
        </p:spPr>
        <p:txBody>
          <a:bodyPr wrap="square" rtlCol="0">
            <a:spAutoFit/>
          </a:bodyPr>
          <a:lstStyle/>
          <a:p>
            <a:r>
              <a:rPr lang="en-US" sz="3200" dirty="0">
                <a:latin typeface="Arial" panose="020B0604020202020204" pitchFamily="34" charset="0"/>
                <a:cs typeface="Arial" panose="020B0604020202020204" pitchFamily="34" charset="0"/>
              </a:rPr>
              <a:t>[AUTHORS LINE] First Name Last Name</a:t>
            </a:r>
            <a:r>
              <a:rPr lang="en-US" sz="3200" baseline="30000" dirty="0">
                <a:latin typeface="Arial" panose="020B0604020202020204" pitchFamily="34" charset="0"/>
                <a:cs typeface="Arial" panose="020B0604020202020204" pitchFamily="34" charset="0"/>
              </a:rPr>
              <a:t>1</a:t>
            </a:r>
            <a:r>
              <a:rPr lang="en-US" sz="3200" dirty="0">
                <a:latin typeface="Arial" panose="020B0604020202020204" pitchFamily="34" charset="0"/>
                <a:cs typeface="Arial" panose="020B0604020202020204" pitchFamily="34" charset="0"/>
              </a:rPr>
              <a:t>, First Name Last Name</a:t>
            </a:r>
            <a:r>
              <a:rPr lang="en-US" sz="3200" baseline="30000" dirty="0">
                <a:latin typeface="Arial" panose="020B0604020202020204" pitchFamily="34" charset="0"/>
                <a:cs typeface="Arial" panose="020B0604020202020204" pitchFamily="34" charset="0"/>
              </a:rPr>
              <a:t>2</a:t>
            </a:r>
            <a:r>
              <a:rPr lang="en-US" sz="3200" dirty="0">
                <a:latin typeface="Arial" panose="020B0604020202020204" pitchFamily="34" charset="0"/>
                <a:cs typeface="Arial" panose="020B0604020202020204" pitchFamily="34" charset="0"/>
              </a:rPr>
              <a:t>, First Name Last Name</a:t>
            </a:r>
            <a:r>
              <a:rPr lang="en-US" sz="3200" baseline="30000" dirty="0">
                <a:latin typeface="Arial" panose="020B0604020202020204" pitchFamily="34" charset="0"/>
                <a:cs typeface="Arial" panose="020B0604020202020204" pitchFamily="34" charset="0"/>
              </a:rPr>
              <a:t>3</a:t>
            </a:r>
            <a:br>
              <a:rPr lang="en-US" sz="3200" dirty="0">
                <a:latin typeface="Arial" panose="020B0604020202020204" pitchFamily="34" charset="0"/>
                <a:cs typeface="Arial" panose="020B0604020202020204" pitchFamily="34" charset="0"/>
              </a:rPr>
            </a:br>
            <a:r>
              <a:rPr lang="en-US" sz="3200" dirty="0">
                <a:latin typeface="Arial" panose="020B0604020202020204" pitchFamily="34" charset="0"/>
                <a:cs typeface="Arial" panose="020B0604020202020204" pitchFamily="34" charset="0"/>
              </a:rPr>
              <a:t>[DEPT./SCHOOL LINE] </a:t>
            </a:r>
            <a:r>
              <a:rPr lang="en-US" sz="3200" baseline="30000" dirty="0">
                <a:latin typeface="Arial" panose="020B0604020202020204" pitchFamily="34" charset="0"/>
                <a:cs typeface="Arial" panose="020B0604020202020204" pitchFamily="34" charset="0"/>
              </a:rPr>
              <a:t>1</a:t>
            </a:r>
            <a:r>
              <a:rPr lang="en-US" sz="3200" dirty="0">
                <a:latin typeface="Arial" panose="020B0604020202020204" pitchFamily="34" charset="0"/>
                <a:cs typeface="Arial" panose="020B0604020202020204" pitchFamily="34" charset="0"/>
              </a:rPr>
              <a:t>Department of Integrative Biology, </a:t>
            </a:r>
            <a:r>
              <a:rPr lang="en-US" sz="3200" baseline="30000" dirty="0">
                <a:latin typeface="Arial" panose="020B0604020202020204" pitchFamily="34" charset="0"/>
                <a:cs typeface="Arial" panose="020B0604020202020204" pitchFamily="34" charset="0"/>
              </a:rPr>
              <a:t>2</a:t>
            </a:r>
            <a:r>
              <a:rPr lang="en-US" sz="3200" dirty="0">
                <a:latin typeface="Arial" panose="020B0604020202020204" pitchFamily="34" charset="0"/>
                <a:cs typeface="Arial" panose="020B0604020202020204" pitchFamily="34" charset="0"/>
              </a:rPr>
              <a:t>Department of Chemistry, College of Natural Sciences, Weber State University</a:t>
            </a:r>
          </a:p>
        </p:txBody>
      </p:sp>
      <p:sp>
        <p:nvSpPr>
          <p:cNvPr id="51" name="Rectangle 50">
            <a:extLst>
              <a:ext uri="{FF2B5EF4-FFF2-40B4-BE49-F238E27FC236}">
                <a16:creationId xmlns:a16="http://schemas.microsoft.com/office/drawing/2014/main" id="{4674BB74-4411-EB40-945D-A9E95DE08B75}"/>
              </a:ext>
            </a:extLst>
          </p:cNvPr>
          <p:cNvSpPr/>
          <p:nvPr/>
        </p:nvSpPr>
        <p:spPr>
          <a:xfrm>
            <a:off x="25946299" y="5249649"/>
            <a:ext cx="7669013" cy="190889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sp>
        <p:nvSpPr>
          <p:cNvPr id="52" name="Oval 51">
            <a:extLst>
              <a:ext uri="{FF2B5EF4-FFF2-40B4-BE49-F238E27FC236}">
                <a16:creationId xmlns:a16="http://schemas.microsoft.com/office/drawing/2014/main" id="{B93F41C1-1568-4740-963E-5368E697ECBB}"/>
              </a:ext>
            </a:extLst>
          </p:cNvPr>
          <p:cNvSpPr/>
          <p:nvPr/>
        </p:nvSpPr>
        <p:spPr>
          <a:xfrm>
            <a:off x="34054892" y="5249648"/>
            <a:ext cx="2806660" cy="1882752"/>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pic>
        <p:nvPicPr>
          <p:cNvPr id="2" name="Picture 1">
            <a:extLst>
              <a:ext uri="{FF2B5EF4-FFF2-40B4-BE49-F238E27FC236}">
                <a16:creationId xmlns:a16="http://schemas.microsoft.com/office/drawing/2014/main" id="{7F6BCA0E-2E10-434B-A3B8-3E08A50F5468}"/>
              </a:ext>
            </a:extLst>
          </p:cNvPr>
          <p:cNvPicPr>
            <a:picLocks noChangeAspect="1"/>
          </p:cNvPicPr>
          <p:nvPr/>
        </p:nvPicPr>
        <p:blipFill>
          <a:blip r:embed="rId2"/>
          <a:stretch>
            <a:fillRect/>
          </a:stretch>
        </p:blipFill>
        <p:spPr>
          <a:xfrm>
            <a:off x="25946299" y="3199249"/>
            <a:ext cx="9394750" cy="1896020"/>
          </a:xfrm>
          <a:prstGeom prst="rect">
            <a:avLst/>
          </a:prstGeom>
        </p:spPr>
      </p:pic>
      <p:pic>
        <p:nvPicPr>
          <p:cNvPr id="3" name="Picture 2">
            <a:extLst>
              <a:ext uri="{FF2B5EF4-FFF2-40B4-BE49-F238E27FC236}">
                <a16:creationId xmlns:a16="http://schemas.microsoft.com/office/drawing/2014/main" id="{534E696A-A415-4149-BBC6-A35C5E9EEC0D}"/>
              </a:ext>
            </a:extLst>
          </p:cNvPr>
          <p:cNvPicPr>
            <a:picLocks noChangeAspect="1"/>
          </p:cNvPicPr>
          <p:nvPr/>
        </p:nvPicPr>
        <p:blipFill>
          <a:blip r:embed="rId3"/>
          <a:stretch>
            <a:fillRect/>
          </a:stretch>
        </p:blipFill>
        <p:spPr>
          <a:xfrm>
            <a:off x="10843983" y="18181056"/>
            <a:ext cx="7401185" cy="3816427"/>
          </a:xfrm>
          <a:prstGeom prst="rect">
            <a:avLst/>
          </a:prstGeom>
        </p:spPr>
      </p:pic>
      <p:pic>
        <p:nvPicPr>
          <p:cNvPr id="4" name="Picture 3">
            <a:extLst>
              <a:ext uri="{FF2B5EF4-FFF2-40B4-BE49-F238E27FC236}">
                <a16:creationId xmlns:a16="http://schemas.microsoft.com/office/drawing/2014/main" id="{9BAFDCA2-4CE0-4A3D-AF4E-D20CF732674B}"/>
              </a:ext>
            </a:extLst>
          </p:cNvPr>
          <p:cNvPicPr>
            <a:picLocks noChangeAspect="1"/>
          </p:cNvPicPr>
          <p:nvPr/>
        </p:nvPicPr>
        <p:blipFill>
          <a:blip r:embed="rId4"/>
          <a:stretch>
            <a:fillRect/>
          </a:stretch>
        </p:blipFill>
        <p:spPr>
          <a:xfrm>
            <a:off x="10843983" y="26848653"/>
            <a:ext cx="7401185" cy="3816427"/>
          </a:xfrm>
          <a:prstGeom prst="rect">
            <a:avLst/>
          </a:prstGeom>
        </p:spPr>
      </p:pic>
    </p:spTree>
    <p:extLst>
      <p:ext uri="{BB962C8B-B14F-4D97-AF65-F5344CB8AC3E}">
        <p14:creationId xmlns:p14="http://schemas.microsoft.com/office/powerpoint/2010/main" val="233485671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Rectangle 49">
            <a:extLst>
              <a:ext uri="{FF2B5EF4-FFF2-40B4-BE49-F238E27FC236}">
                <a16:creationId xmlns:a16="http://schemas.microsoft.com/office/drawing/2014/main" id="{ED70CE21-9B1A-5B44-96D0-A57789F3D840}"/>
              </a:ext>
            </a:extLst>
          </p:cNvPr>
          <p:cNvSpPr/>
          <p:nvPr/>
        </p:nvSpPr>
        <p:spPr>
          <a:xfrm>
            <a:off x="0" y="0"/>
            <a:ext cx="38404800" cy="32918400"/>
          </a:xfrm>
          <a:prstGeom prst="rect">
            <a:avLst/>
          </a:prstGeom>
          <a:gradFill flip="none" rotWithShape="1">
            <a:gsLst>
              <a:gs pos="0">
                <a:schemeClr val="bg1"/>
              </a:gs>
              <a:gs pos="100000">
                <a:srgbClr val="4A2366"/>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275" dirty="0"/>
          </a:p>
        </p:txBody>
      </p:sp>
      <p:sp>
        <p:nvSpPr>
          <p:cNvPr id="26" name="Rounded Rectangle 25">
            <a:extLst>
              <a:ext uri="{FF2B5EF4-FFF2-40B4-BE49-F238E27FC236}">
                <a16:creationId xmlns:a16="http://schemas.microsoft.com/office/drawing/2014/main" id="{CFEB7313-495D-5A45-B5E9-13533BCE2EB1}"/>
              </a:ext>
            </a:extLst>
          </p:cNvPr>
          <p:cNvSpPr/>
          <p:nvPr/>
        </p:nvSpPr>
        <p:spPr>
          <a:xfrm>
            <a:off x="1029296" y="8458201"/>
            <a:ext cx="9772054" cy="6810729"/>
          </a:xfrm>
          <a:prstGeom prst="roundRect">
            <a:avLst>
              <a:gd name="adj" fmla="val 7577"/>
            </a:avLst>
          </a:prstGeom>
          <a:solidFill>
            <a:schemeClr val="bg1"/>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28" name="Rounded Rectangle 27">
            <a:extLst>
              <a:ext uri="{FF2B5EF4-FFF2-40B4-BE49-F238E27FC236}">
                <a16:creationId xmlns:a16="http://schemas.microsoft.com/office/drawing/2014/main" id="{ADC45AD7-151E-6446-96C5-BDBAC75CEF86}"/>
              </a:ext>
            </a:extLst>
          </p:cNvPr>
          <p:cNvSpPr/>
          <p:nvPr/>
        </p:nvSpPr>
        <p:spPr>
          <a:xfrm>
            <a:off x="1054940" y="15734447"/>
            <a:ext cx="9772054" cy="3317670"/>
          </a:xfrm>
          <a:prstGeom prst="roundRect">
            <a:avLst>
              <a:gd name="adj" fmla="val 14791"/>
            </a:avLst>
          </a:prstGeom>
          <a:solidFill>
            <a:schemeClr val="bg1"/>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3" name="Rounded Rectangle 32">
            <a:extLst>
              <a:ext uri="{FF2B5EF4-FFF2-40B4-BE49-F238E27FC236}">
                <a16:creationId xmlns:a16="http://schemas.microsoft.com/office/drawing/2014/main" id="{8AC4D36C-2C9E-0141-B549-DA18F5ADCD8A}"/>
              </a:ext>
            </a:extLst>
          </p:cNvPr>
          <p:cNvSpPr/>
          <p:nvPr/>
        </p:nvSpPr>
        <p:spPr>
          <a:xfrm>
            <a:off x="1029296" y="19512795"/>
            <a:ext cx="9772054" cy="12324949"/>
          </a:xfrm>
          <a:prstGeom prst="roundRect">
            <a:avLst>
              <a:gd name="adj" fmla="val 5778"/>
            </a:avLst>
          </a:prstGeom>
          <a:solidFill>
            <a:schemeClr val="bg1"/>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5" name="Rounded Rectangle 34">
            <a:extLst>
              <a:ext uri="{FF2B5EF4-FFF2-40B4-BE49-F238E27FC236}">
                <a16:creationId xmlns:a16="http://schemas.microsoft.com/office/drawing/2014/main" id="{268764D5-8426-4F43-8677-857CC3B7013C}"/>
              </a:ext>
            </a:extLst>
          </p:cNvPr>
          <p:cNvSpPr/>
          <p:nvPr/>
        </p:nvSpPr>
        <p:spPr>
          <a:xfrm>
            <a:off x="11658403" y="8458200"/>
            <a:ext cx="15058825" cy="23379544"/>
          </a:xfrm>
          <a:prstGeom prst="roundRect">
            <a:avLst>
              <a:gd name="adj" fmla="val 3609"/>
            </a:avLst>
          </a:prstGeom>
          <a:solidFill>
            <a:schemeClr val="bg1"/>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7" name="Rounded Rectangle 36">
            <a:extLst>
              <a:ext uri="{FF2B5EF4-FFF2-40B4-BE49-F238E27FC236}">
                <a16:creationId xmlns:a16="http://schemas.microsoft.com/office/drawing/2014/main" id="{598AA989-5F71-7E43-80D9-2251410F7B80}"/>
              </a:ext>
            </a:extLst>
          </p:cNvPr>
          <p:cNvSpPr/>
          <p:nvPr/>
        </p:nvSpPr>
        <p:spPr>
          <a:xfrm>
            <a:off x="27603450" y="8458200"/>
            <a:ext cx="9772055" cy="12885865"/>
          </a:xfrm>
          <a:prstGeom prst="roundRect">
            <a:avLst>
              <a:gd name="adj" fmla="val 5598"/>
            </a:avLst>
          </a:prstGeom>
          <a:solidFill>
            <a:schemeClr val="bg1"/>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9" name="Rounded Rectangle 38">
            <a:extLst>
              <a:ext uri="{FF2B5EF4-FFF2-40B4-BE49-F238E27FC236}">
                <a16:creationId xmlns:a16="http://schemas.microsoft.com/office/drawing/2014/main" id="{A621D1C3-B755-EF44-9142-10F498AA58DF}"/>
              </a:ext>
            </a:extLst>
          </p:cNvPr>
          <p:cNvSpPr/>
          <p:nvPr/>
        </p:nvSpPr>
        <p:spPr>
          <a:xfrm>
            <a:off x="27668590" y="21819907"/>
            <a:ext cx="9772055" cy="4293985"/>
          </a:xfrm>
          <a:prstGeom prst="roundRect">
            <a:avLst>
              <a:gd name="adj" fmla="val 11160"/>
            </a:avLst>
          </a:prstGeom>
          <a:solidFill>
            <a:schemeClr val="bg1"/>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41" name="Rounded Rectangle 40">
            <a:extLst>
              <a:ext uri="{FF2B5EF4-FFF2-40B4-BE49-F238E27FC236}">
                <a16:creationId xmlns:a16="http://schemas.microsoft.com/office/drawing/2014/main" id="{0105495C-C269-EB4C-A908-266E80ED424B}"/>
              </a:ext>
            </a:extLst>
          </p:cNvPr>
          <p:cNvSpPr/>
          <p:nvPr/>
        </p:nvSpPr>
        <p:spPr>
          <a:xfrm>
            <a:off x="27668590" y="26589733"/>
            <a:ext cx="9772055" cy="5154492"/>
          </a:xfrm>
          <a:prstGeom prst="roundRect">
            <a:avLst>
              <a:gd name="adj" fmla="val 9567"/>
            </a:avLst>
          </a:prstGeom>
          <a:solidFill>
            <a:schemeClr val="bg1"/>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22" name="TextBox 21">
            <a:extLst>
              <a:ext uri="{FF2B5EF4-FFF2-40B4-BE49-F238E27FC236}">
                <a16:creationId xmlns:a16="http://schemas.microsoft.com/office/drawing/2014/main" id="{1A8FFCE5-9811-C541-BAEF-E61E890EBD22}"/>
              </a:ext>
            </a:extLst>
          </p:cNvPr>
          <p:cNvSpPr txBox="1"/>
          <p:nvPr/>
        </p:nvSpPr>
        <p:spPr>
          <a:xfrm>
            <a:off x="28182543" y="23204797"/>
            <a:ext cx="8894631" cy="2606739"/>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 voles int odic tem nis dolorrum que cores doluptaturi utemolorum imusam, </a:t>
            </a:r>
          </a:p>
        </p:txBody>
      </p:sp>
      <p:sp>
        <p:nvSpPr>
          <p:cNvPr id="25" name="TextBox 24">
            <a:extLst>
              <a:ext uri="{FF2B5EF4-FFF2-40B4-BE49-F238E27FC236}">
                <a16:creationId xmlns:a16="http://schemas.microsoft.com/office/drawing/2014/main" id="{988C4C15-2C03-0B49-95A9-8826656316BF}"/>
              </a:ext>
            </a:extLst>
          </p:cNvPr>
          <p:cNvSpPr txBox="1"/>
          <p:nvPr/>
        </p:nvSpPr>
        <p:spPr>
          <a:xfrm>
            <a:off x="28182543" y="27983172"/>
            <a:ext cx="8894631" cy="3325141"/>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 voles int odic tem nis dolorrum que cores doluptaturi utemolorum imusam, idendaecabo. Nam quo moluptatur?</a:t>
            </a:r>
          </a:p>
          <a:p>
            <a:r>
              <a:rPr lang="en-US" sz="2334" dirty="0">
                <a:latin typeface="Arial" panose="020B0604020202020204" pitchFamily="34" charset="0"/>
                <a:cs typeface="Arial" panose="020B0604020202020204" pitchFamily="34" charset="0"/>
              </a:rPr>
              <a:t>eicias modio con nisin pediam, ent, cust accaborit</a:t>
            </a:r>
          </a:p>
        </p:txBody>
      </p:sp>
      <p:sp>
        <p:nvSpPr>
          <p:cNvPr id="27" name="TextBox 26">
            <a:extLst>
              <a:ext uri="{FF2B5EF4-FFF2-40B4-BE49-F238E27FC236}">
                <a16:creationId xmlns:a16="http://schemas.microsoft.com/office/drawing/2014/main" id="{D4DB1EA2-B500-2743-A29A-0CDBAB06E69C}"/>
              </a:ext>
            </a:extLst>
          </p:cNvPr>
          <p:cNvSpPr txBox="1"/>
          <p:nvPr/>
        </p:nvSpPr>
        <p:spPr>
          <a:xfrm>
            <a:off x="1517605" y="8664636"/>
            <a:ext cx="7711328" cy="765594"/>
          </a:xfrm>
          <a:prstGeom prst="rect">
            <a:avLst/>
          </a:prstGeom>
          <a:noFill/>
        </p:spPr>
        <p:txBody>
          <a:bodyPr wrap="square" rtlCol="0">
            <a:spAutoFit/>
          </a:bodyPr>
          <a:lstStyle/>
          <a:p>
            <a:r>
              <a:rPr lang="en-US" sz="4375" b="1" dirty="0">
                <a:solidFill>
                  <a:srgbClr val="4A2366"/>
                </a:solidFill>
                <a:latin typeface="Arial" panose="020B0604020202020204" pitchFamily="34" charset="0"/>
                <a:cs typeface="Arial" panose="020B0604020202020204" pitchFamily="34" charset="0"/>
              </a:rPr>
              <a:t>Introduction</a:t>
            </a:r>
          </a:p>
        </p:txBody>
      </p:sp>
      <p:sp>
        <p:nvSpPr>
          <p:cNvPr id="29" name="TextBox 28">
            <a:extLst>
              <a:ext uri="{FF2B5EF4-FFF2-40B4-BE49-F238E27FC236}">
                <a16:creationId xmlns:a16="http://schemas.microsoft.com/office/drawing/2014/main" id="{74BBD05E-4B49-5247-A607-2C12293B6203}"/>
              </a:ext>
            </a:extLst>
          </p:cNvPr>
          <p:cNvSpPr txBox="1"/>
          <p:nvPr/>
        </p:nvSpPr>
        <p:spPr>
          <a:xfrm>
            <a:off x="1543250" y="15940881"/>
            <a:ext cx="7711328" cy="765594"/>
          </a:xfrm>
          <a:prstGeom prst="rect">
            <a:avLst/>
          </a:prstGeom>
          <a:noFill/>
        </p:spPr>
        <p:txBody>
          <a:bodyPr wrap="square" rtlCol="0">
            <a:spAutoFit/>
          </a:bodyPr>
          <a:lstStyle/>
          <a:p>
            <a:r>
              <a:rPr lang="en-US" sz="4375" b="1" dirty="0">
                <a:solidFill>
                  <a:srgbClr val="4A2366"/>
                </a:solidFill>
                <a:latin typeface="Arial" panose="020B0604020202020204" pitchFamily="34" charset="0"/>
                <a:cs typeface="Arial" panose="020B0604020202020204" pitchFamily="34" charset="0"/>
              </a:rPr>
              <a:t>Research Goal</a:t>
            </a:r>
          </a:p>
        </p:txBody>
      </p:sp>
      <p:sp>
        <p:nvSpPr>
          <p:cNvPr id="34" name="TextBox 33">
            <a:extLst>
              <a:ext uri="{FF2B5EF4-FFF2-40B4-BE49-F238E27FC236}">
                <a16:creationId xmlns:a16="http://schemas.microsoft.com/office/drawing/2014/main" id="{7167B608-56D2-C141-812E-146016374B7A}"/>
              </a:ext>
            </a:extLst>
          </p:cNvPr>
          <p:cNvSpPr txBox="1"/>
          <p:nvPr/>
        </p:nvSpPr>
        <p:spPr>
          <a:xfrm>
            <a:off x="1517605" y="19719231"/>
            <a:ext cx="7711328" cy="765594"/>
          </a:xfrm>
          <a:prstGeom prst="rect">
            <a:avLst/>
          </a:prstGeom>
          <a:noFill/>
        </p:spPr>
        <p:txBody>
          <a:bodyPr wrap="square" rtlCol="0">
            <a:spAutoFit/>
          </a:bodyPr>
          <a:lstStyle/>
          <a:p>
            <a:r>
              <a:rPr lang="en-US" sz="4375" b="1" dirty="0">
                <a:solidFill>
                  <a:srgbClr val="4A2366"/>
                </a:solidFill>
                <a:latin typeface="Arial" panose="020B0604020202020204" pitchFamily="34" charset="0"/>
                <a:cs typeface="Arial" panose="020B0604020202020204" pitchFamily="34" charset="0"/>
              </a:rPr>
              <a:t>Methods</a:t>
            </a:r>
          </a:p>
        </p:txBody>
      </p:sp>
      <p:sp>
        <p:nvSpPr>
          <p:cNvPr id="36" name="TextBox 35">
            <a:extLst>
              <a:ext uri="{FF2B5EF4-FFF2-40B4-BE49-F238E27FC236}">
                <a16:creationId xmlns:a16="http://schemas.microsoft.com/office/drawing/2014/main" id="{6ACB49C8-D87B-F84D-A71D-389CD7F079E1}"/>
              </a:ext>
            </a:extLst>
          </p:cNvPr>
          <p:cNvSpPr txBox="1"/>
          <p:nvPr/>
        </p:nvSpPr>
        <p:spPr>
          <a:xfrm>
            <a:off x="12172356" y="8664636"/>
            <a:ext cx="7382654" cy="765594"/>
          </a:xfrm>
          <a:prstGeom prst="rect">
            <a:avLst/>
          </a:prstGeom>
          <a:noFill/>
        </p:spPr>
        <p:txBody>
          <a:bodyPr wrap="square" rtlCol="0">
            <a:spAutoFit/>
          </a:bodyPr>
          <a:lstStyle/>
          <a:p>
            <a:r>
              <a:rPr lang="en-US" sz="4375" b="1" dirty="0">
                <a:solidFill>
                  <a:srgbClr val="4A2366"/>
                </a:solidFill>
                <a:latin typeface="Arial" panose="020B0604020202020204" pitchFamily="34" charset="0"/>
                <a:cs typeface="Arial" panose="020B0604020202020204" pitchFamily="34" charset="0"/>
              </a:rPr>
              <a:t>Figures and Results</a:t>
            </a:r>
          </a:p>
        </p:txBody>
      </p:sp>
      <p:sp>
        <p:nvSpPr>
          <p:cNvPr id="38" name="TextBox 37">
            <a:extLst>
              <a:ext uri="{FF2B5EF4-FFF2-40B4-BE49-F238E27FC236}">
                <a16:creationId xmlns:a16="http://schemas.microsoft.com/office/drawing/2014/main" id="{8F06A471-7C96-C346-B83D-DDF3050EDD8B}"/>
              </a:ext>
            </a:extLst>
          </p:cNvPr>
          <p:cNvSpPr txBox="1"/>
          <p:nvPr/>
        </p:nvSpPr>
        <p:spPr>
          <a:xfrm>
            <a:off x="28117403" y="8664636"/>
            <a:ext cx="6948092" cy="765594"/>
          </a:xfrm>
          <a:prstGeom prst="rect">
            <a:avLst/>
          </a:prstGeom>
          <a:noFill/>
        </p:spPr>
        <p:txBody>
          <a:bodyPr wrap="square" rtlCol="0">
            <a:spAutoFit/>
          </a:bodyPr>
          <a:lstStyle/>
          <a:p>
            <a:r>
              <a:rPr lang="en-US" sz="4375" b="1" dirty="0">
                <a:solidFill>
                  <a:srgbClr val="4A2366"/>
                </a:solidFill>
                <a:latin typeface="Arial" panose="020B0604020202020204" pitchFamily="34" charset="0"/>
                <a:cs typeface="Arial" panose="020B0604020202020204" pitchFamily="34" charset="0"/>
              </a:rPr>
              <a:t>Conclusion</a:t>
            </a:r>
          </a:p>
        </p:txBody>
      </p:sp>
      <p:sp>
        <p:nvSpPr>
          <p:cNvPr id="40" name="TextBox 39">
            <a:extLst>
              <a:ext uri="{FF2B5EF4-FFF2-40B4-BE49-F238E27FC236}">
                <a16:creationId xmlns:a16="http://schemas.microsoft.com/office/drawing/2014/main" id="{9845532E-C64C-8141-A3B4-D615B8645A5E}"/>
              </a:ext>
            </a:extLst>
          </p:cNvPr>
          <p:cNvSpPr txBox="1"/>
          <p:nvPr/>
        </p:nvSpPr>
        <p:spPr>
          <a:xfrm>
            <a:off x="28182543" y="22026342"/>
            <a:ext cx="6948092" cy="765594"/>
          </a:xfrm>
          <a:prstGeom prst="rect">
            <a:avLst/>
          </a:prstGeom>
          <a:noFill/>
        </p:spPr>
        <p:txBody>
          <a:bodyPr wrap="square" rtlCol="0">
            <a:spAutoFit/>
          </a:bodyPr>
          <a:lstStyle/>
          <a:p>
            <a:r>
              <a:rPr lang="en-US" sz="4375" b="1" dirty="0">
                <a:solidFill>
                  <a:srgbClr val="4A2366"/>
                </a:solidFill>
                <a:latin typeface="Arial" panose="020B0604020202020204" pitchFamily="34" charset="0"/>
                <a:cs typeface="Arial" panose="020B0604020202020204" pitchFamily="34" charset="0"/>
              </a:rPr>
              <a:t>Acknowledgments</a:t>
            </a:r>
          </a:p>
        </p:txBody>
      </p:sp>
      <p:sp>
        <p:nvSpPr>
          <p:cNvPr id="42" name="TextBox 41">
            <a:extLst>
              <a:ext uri="{FF2B5EF4-FFF2-40B4-BE49-F238E27FC236}">
                <a16:creationId xmlns:a16="http://schemas.microsoft.com/office/drawing/2014/main" id="{79CB94A2-AB3F-DD47-B5B4-B3D2E9A397CB}"/>
              </a:ext>
            </a:extLst>
          </p:cNvPr>
          <p:cNvSpPr txBox="1"/>
          <p:nvPr/>
        </p:nvSpPr>
        <p:spPr>
          <a:xfrm>
            <a:off x="28182543" y="26796168"/>
            <a:ext cx="6948092" cy="765594"/>
          </a:xfrm>
          <a:prstGeom prst="rect">
            <a:avLst/>
          </a:prstGeom>
          <a:noFill/>
        </p:spPr>
        <p:txBody>
          <a:bodyPr wrap="square" rtlCol="0">
            <a:spAutoFit/>
          </a:bodyPr>
          <a:lstStyle/>
          <a:p>
            <a:r>
              <a:rPr lang="en-US" sz="4375" b="1" dirty="0">
                <a:solidFill>
                  <a:srgbClr val="4A2366"/>
                </a:solidFill>
                <a:latin typeface="Arial" panose="020B0604020202020204" pitchFamily="34" charset="0"/>
                <a:cs typeface="Arial" panose="020B0604020202020204" pitchFamily="34" charset="0"/>
              </a:rPr>
              <a:t>References</a:t>
            </a:r>
          </a:p>
        </p:txBody>
      </p:sp>
      <p:sp>
        <p:nvSpPr>
          <p:cNvPr id="51" name="Rounded Rectangle 50">
            <a:extLst>
              <a:ext uri="{FF2B5EF4-FFF2-40B4-BE49-F238E27FC236}">
                <a16:creationId xmlns:a16="http://schemas.microsoft.com/office/drawing/2014/main" id="{A56ED052-50E5-264B-95BF-22F97876B62D}"/>
              </a:ext>
            </a:extLst>
          </p:cNvPr>
          <p:cNvSpPr/>
          <p:nvPr/>
        </p:nvSpPr>
        <p:spPr>
          <a:xfrm>
            <a:off x="1029296" y="3457575"/>
            <a:ext cx="36346209" cy="4000500"/>
          </a:xfrm>
          <a:prstGeom prst="roundRect">
            <a:avLst>
              <a:gd name="adj" fmla="val 11667"/>
            </a:avLst>
          </a:prstGeom>
          <a:solidFill>
            <a:schemeClr val="bg1"/>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solidFill>
                <a:schemeClr val="tx1"/>
              </a:solidFill>
              <a:latin typeface="Arial" panose="020B0604020202020204" pitchFamily="34" charset="0"/>
              <a:cs typeface="Arial" panose="020B0604020202020204" pitchFamily="34" charset="0"/>
            </a:endParaRPr>
          </a:p>
        </p:txBody>
      </p:sp>
      <p:sp>
        <p:nvSpPr>
          <p:cNvPr id="43" name="TextBox 42">
            <a:extLst>
              <a:ext uri="{FF2B5EF4-FFF2-40B4-BE49-F238E27FC236}">
                <a16:creationId xmlns:a16="http://schemas.microsoft.com/office/drawing/2014/main" id="{3A560C06-626B-0440-8A30-99055CFE6CC9}"/>
              </a:ext>
            </a:extLst>
          </p:cNvPr>
          <p:cNvSpPr txBox="1"/>
          <p:nvPr/>
        </p:nvSpPr>
        <p:spPr>
          <a:xfrm>
            <a:off x="1543249" y="9815513"/>
            <a:ext cx="8991402" cy="4761945"/>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Imintem quas porro debitis itius, nus id quat animus auda platust et imin perovitasped es ipsus mo maios eume di ut a dolupit, sequam, serio bea natis dolupta simperiae nate molorum eati ulparis magnieniam, to intotatur?</a:t>
            </a:r>
          </a:p>
          <a:p>
            <a:r>
              <a:rPr lang="en-US" sz="2334" dirty="0">
                <a:latin typeface="Arial" panose="020B0604020202020204" pitchFamily="34" charset="0"/>
                <a:cs typeface="Arial" panose="020B0604020202020204" pitchFamily="34" charset="0"/>
              </a:rPr>
              <a:t>Sunto into temperi aturerum et identio nsectatem quo dolorum fuga. Itiatur, quam vendus quodis reria volupienis con posto dolor sam debit experumet odit ut id molorrum que quam fuga. Et volorioraes alit, que plitati onemporro entorio rumendi simenimus mossimus re officit mo officae etur, volorem et optae. Ut ipsam esto temquas dolores sitiandi arum ipicien debisimus doluptatius.</a:t>
            </a:r>
          </a:p>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a:t>
            </a:r>
          </a:p>
        </p:txBody>
      </p:sp>
      <p:sp>
        <p:nvSpPr>
          <p:cNvPr id="44" name="TextBox 43">
            <a:extLst>
              <a:ext uri="{FF2B5EF4-FFF2-40B4-BE49-F238E27FC236}">
                <a16:creationId xmlns:a16="http://schemas.microsoft.com/office/drawing/2014/main" id="{90E273CC-61ED-554B-B4DB-15C619EECA3A}"/>
              </a:ext>
            </a:extLst>
          </p:cNvPr>
          <p:cNvSpPr txBox="1"/>
          <p:nvPr/>
        </p:nvSpPr>
        <p:spPr>
          <a:xfrm>
            <a:off x="1543249" y="17138211"/>
            <a:ext cx="8991402" cy="1529137"/>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Ugiatempore evenis rae doluptatum fugiam earchitiam dit, tempe susdam qui asimin et quissequam la ni ipsunt.</a:t>
            </a:r>
          </a:p>
          <a:p>
            <a:r>
              <a:rPr lang="en-US" sz="2334" dirty="0">
                <a:latin typeface="Arial" panose="020B0604020202020204" pitchFamily="34" charset="0"/>
                <a:cs typeface="Arial" panose="020B0604020202020204" pitchFamily="34" charset="0"/>
              </a:rPr>
              <a:t>Ditat que voluptat. Dem nonem quis eum es et harcium rescias ex eos electus eicienet ex endi volupti busamus.</a:t>
            </a:r>
          </a:p>
        </p:txBody>
      </p:sp>
      <p:sp>
        <p:nvSpPr>
          <p:cNvPr id="45" name="TextBox 44">
            <a:extLst>
              <a:ext uri="{FF2B5EF4-FFF2-40B4-BE49-F238E27FC236}">
                <a16:creationId xmlns:a16="http://schemas.microsoft.com/office/drawing/2014/main" id="{FB3F2701-A75D-5748-B9C8-05E36AA4EC49}"/>
              </a:ext>
            </a:extLst>
          </p:cNvPr>
          <p:cNvSpPr txBox="1"/>
          <p:nvPr/>
        </p:nvSpPr>
        <p:spPr>
          <a:xfrm>
            <a:off x="1551003" y="30138377"/>
            <a:ext cx="8991402" cy="1169936"/>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Ga. Oviduntusam exerum fugitat quae el exersperum qui corum sam sitas que officiat am el inust dunt mint ut vel il mintis es vel maxim dolupiet</a:t>
            </a:r>
          </a:p>
        </p:txBody>
      </p:sp>
      <p:sp>
        <p:nvSpPr>
          <p:cNvPr id="57" name="TextBox 56">
            <a:extLst>
              <a:ext uri="{FF2B5EF4-FFF2-40B4-BE49-F238E27FC236}">
                <a16:creationId xmlns:a16="http://schemas.microsoft.com/office/drawing/2014/main" id="{06C3CF65-3FB3-A049-BC86-3E16B5EBC9C9}"/>
              </a:ext>
            </a:extLst>
          </p:cNvPr>
          <p:cNvSpPr txBox="1"/>
          <p:nvPr/>
        </p:nvSpPr>
        <p:spPr>
          <a:xfrm>
            <a:off x="28182543" y="18521413"/>
            <a:ext cx="8910480" cy="2247538"/>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a:t>
            </a:r>
          </a:p>
        </p:txBody>
      </p:sp>
      <p:sp>
        <p:nvSpPr>
          <p:cNvPr id="58" name="Rectangle 57">
            <a:extLst>
              <a:ext uri="{FF2B5EF4-FFF2-40B4-BE49-F238E27FC236}">
                <a16:creationId xmlns:a16="http://schemas.microsoft.com/office/drawing/2014/main" id="{BAE7E2AF-3B08-DE40-872F-951C0280A579}"/>
              </a:ext>
            </a:extLst>
          </p:cNvPr>
          <p:cNvSpPr/>
          <p:nvPr/>
        </p:nvSpPr>
        <p:spPr>
          <a:xfrm>
            <a:off x="12195365" y="17930385"/>
            <a:ext cx="4386945" cy="296333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9" name="Rectangle 58">
            <a:extLst>
              <a:ext uri="{FF2B5EF4-FFF2-40B4-BE49-F238E27FC236}">
                <a16:creationId xmlns:a16="http://schemas.microsoft.com/office/drawing/2014/main" id="{7590E78B-DC83-2E46-AECB-AB72E304AA01}"/>
              </a:ext>
            </a:extLst>
          </p:cNvPr>
          <p:cNvSpPr/>
          <p:nvPr/>
        </p:nvSpPr>
        <p:spPr>
          <a:xfrm>
            <a:off x="12172355" y="24695863"/>
            <a:ext cx="14060091" cy="6185919"/>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0" name="TextBox 59">
            <a:extLst>
              <a:ext uri="{FF2B5EF4-FFF2-40B4-BE49-F238E27FC236}">
                <a16:creationId xmlns:a16="http://schemas.microsoft.com/office/drawing/2014/main" id="{E4323D48-E09A-054D-82FF-85274A2562FA}"/>
              </a:ext>
            </a:extLst>
          </p:cNvPr>
          <p:cNvSpPr txBox="1"/>
          <p:nvPr/>
        </p:nvSpPr>
        <p:spPr>
          <a:xfrm>
            <a:off x="12172355" y="21123306"/>
            <a:ext cx="14212338" cy="3325141"/>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Imintem quas porro debitis itius, nus id quat animus auda platust et imin perovitasped es ipsus mo maios eume di ut a dolupit, sequam, serio bea natis dolupta simperiae nate molorum eati ulparis magnieniam, to intotatur?</a:t>
            </a:r>
          </a:p>
          <a:p>
            <a:r>
              <a:rPr lang="en-US" sz="2334" dirty="0">
                <a:latin typeface="Arial" panose="020B0604020202020204" pitchFamily="34" charset="0"/>
                <a:cs typeface="Arial" panose="020B0604020202020204" pitchFamily="34" charset="0"/>
              </a:rPr>
              <a:t>Sunto into temperi aturerum et identio nsectatem quo dolorum fuga. Itiatur, quam vendus quodis reria volupienis con posto dolor sam debit experumet odit ut id molorrum que quam fuga. Et volorioraes alit, que plitati onemporro entorio rumendi simenimus mossimus re officit mo officae etur, volorem et optae. Ut ipsam esto temquas dolores sitiandi arum ipicien debisimus doluptatius.</a:t>
            </a:r>
          </a:p>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 oriaeperum et</a:t>
            </a:r>
          </a:p>
        </p:txBody>
      </p:sp>
      <p:sp>
        <p:nvSpPr>
          <p:cNvPr id="61" name="Rectangle 60">
            <a:extLst>
              <a:ext uri="{FF2B5EF4-FFF2-40B4-BE49-F238E27FC236}">
                <a16:creationId xmlns:a16="http://schemas.microsoft.com/office/drawing/2014/main" id="{57C16B5A-3775-4142-927B-AFA800E2D705}"/>
              </a:ext>
            </a:extLst>
          </p:cNvPr>
          <p:cNvSpPr/>
          <p:nvPr/>
        </p:nvSpPr>
        <p:spPr>
          <a:xfrm>
            <a:off x="17010836" y="17930385"/>
            <a:ext cx="4386945" cy="296333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2" name="Rectangle 61">
            <a:extLst>
              <a:ext uri="{FF2B5EF4-FFF2-40B4-BE49-F238E27FC236}">
                <a16:creationId xmlns:a16="http://schemas.microsoft.com/office/drawing/2014/main" id="{820DABCC-7DA8-F444-8518-540B7DDEFE54}"/>
              </a:ext>
            </a:extLst>
          </p:cNvPr>
          <p:cNvSpPr/>
          <p:nvPr/>
        </p:nvSpPr>
        <p:spPr>
          <a:xfrm>
            <a:off x="21826306" y="17958064"/>
            <a:ext cx="4406140" cy="296333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3" name="Rectangle 62">
            <a:extLst>
              <a:ext uri="{FF2B5EF4-FFF2-40B4-BE49-F238E27FC236}">
                <a16:creationId xmlns:a16="http://schemas.microsoft.com/office/drawing/2014/main" id="{5121D39E-F058-0249-A2E6-FA8ABB78279B}"/>
              </a:ext>
            </a:extLst>
          </p:cNvPr>
          <p:cNvSpPr/>
          <p:nvPr/>
        </p:nvSpPr>
        <p:spPr>
          <a:xfrm>
            <a:off x="1543250" y="20921399"/>
            <a:ext cx="8744148" cy="8539426"/>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4" name="Rectangle 63">
            <a:extLst>
              <a:ext uri="{FF2B5EF4-FFF2-40B4-BE49-F238E27FC236}">
                <a16:creationId xmlns:a16="http://schemas.microsoft.com/office/drawing/2014/main" id="{D5C1CE48-6365-A949-B0F7-FCB9B234292E}"/>
              </a:ext>
            </a:extLst>
          </p:cNvPr>
          <p:cNvSpPr/>
          <p:nvPr/>
        </p:nvSpPr>
        <p:spPr>
          <a:xfrm>
            <a:off x="12172355" y="9838938"/>
            <a:ext cx="14060091" cy="7581831"/>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5" name="Rectangle 64">
            <a:extLst>
              <a:ext uri="{FF2B5EF4-FFF2-40B4-BE49-F238E27FC236}">
                <a16:creationId xmlns:a16="http://schemas.microsoft.com/office/drawing/2014/main" id="{DB5405CD-B1DE-ED41-8F95-058F914194A8}"/>
              </a:ext>
            </a:extLst>
          </p:cNvPr>
          <p:cNvSpPr/>
          <p:nvPr/>
        </p:nvSpPr>
        <p:spPr>
          <a:xfrm>
            <a:off x="28117403" y="9838938"/>
            <a:ext cx="8744149" cy="8246563"/>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46" name="TextBox 45">
            <a:extLst>
              <a:ext uri="{FF2B5EF4-FFF2-40B4-BE49-F238E27FC236}">
                <a16:creationId xmlns:a16="http://schemas.microsoft.com/office/drawing/2014/main" id="{5C2BF3C9-0F03-064C-9E55-E0B486EA02A1}"/>
              </a:ext>
            </a:extLst>
          </p:cNvPr>
          <p:cNvSpPr txBox="1"/>
          <p:nvPr/>
        </p:nvSpPr>
        <p:spPr>
          <a:xfrm>
            <a:off x="1551002" y="3547095"/>
            <a:ext cx="23955718" cy="1200329"/>
          </a:xfrm>
          <a:prstGeom prst="rect">
            <a:avLst/>
          </a:prstGeom>
          <a:noFill/>
        </p:spPr>
        <p:txBody>
          <a:bodyPr wrap="square" rtlCol="0">
            <a:spAutoFit/>
          </a:bodyPr>
          <a:lstStyle/>
          <a:p>
            <a:r>
              <a:rPr lang="en-US" sz="7200" b="1" dirty="0">
                <a:solidFill>
                  <a:srgbClr val="4A2366"/>
                </a:solidFill>
                <a:latin typeface="Arial" panose="020B0604020202020204" pitchFamily="34" charset="0"/>
                <a:cs typeface="Arial" panose="020B0604020202020204" pitchFamily="34" charset="0"/>
              </a:rPr>
              <a:t>Title of Research Project (simple, no jargon)</a:t>
            </a:r>
            <a:endParaRPr lang="en-US" sz="7200" b="1" dirty="0">
              <a:solidFill>
                <a:srgbClr val="BF5700"/>
              </a:solidFill>
              <a:latin typeface="Arial" panose="020B0604020202020204" pitchFamily="34" charset="0"/>
              <a:cs typeface="Arial" panose="020B0604020202020204" pitchFamily="34" charset="0"/>
            </a:endParaRPr>
          </a:p>
        </p:txBody>
      </p:sp>
      <p:sp>
        <p:nvSpPr>
          <p:cNvPr id="47" name="TextBox 46">
            <a:extLst>
              <a:ext uri="{FF2B5EF4-FFF2-40B4-BE49-F238E27FC236}">
                <a16:creationId xmlns:a16="http://schemas.microsoft.com/office/drawing/2014/main" id="{CA6E7346-C86A-5547-9356-9F790DEB2D49}"/>
              </a:ext>
            </a:extLst>
          </p:cNvPr>
          <p:cNvSpPr txBox="1"/>
          <p:nvPr/>
        </p:nvSpPr>
        <p:spPr>
          <a:xfrm>
            <a:off x="1551003" y="5767264"/>
            <a:ext cx="22852047" cy="1569660"/>
          </a:xfrm>
          <a:prstGeom prst="rect">
            <a:avLst/>
          </a:prstGeom>
          <a:noFill/>
        </p:spPr>
        <p:txBody>
          <a:bodyPr wrap="square" rtlCol="0">
            <a:spAutoFit/>
          </a:bodyPr>
          <a:lstStyle/>
          <a:p>
            <a:r>
              <a:rPr lang="en-US" sz="3200" dirty="0">
                <a:latin typeface="Arial" panose="020B0604020202020204" pitchFamily="34" charset="0"/>
                <a:cs typeface="Arial" panose="020B0604020202020204" pitchFamily="34" charset="0"/>
              </a:rPr>
              <a:t>[AUTHORS LINE] First Name Last Name</a:t>
            </a:r>
            <a:r>
              <a:rPr lang="en-US" sz="3200" baseline="30000" dirty="0">
                <a:latin typeface="Arial" panose="020B0604020202020204" pitchFamily="34" charset="0"/>
                <a:cs typeface="Arial" panose="020B0604020202020204" pitchFamily="34" charset="0"/>
              </a:rPr>
              <a:t>1</a:t>
            </a:r>
            <a:r>
              <a:rPr lang="en-US" sz="3200" dirty="0">
                <a:latin typeface="Arial" panose="020B0604020202020204" pitchFamily="34" charset="0"/>
                <a:cs typeface="Arial" panose="020B0604020202020204" pitchFamily="34" charset="0"/>
              </a:rPr>
              <a:t>, First Name Last Name</a:t>
            </a:r>
            <a:r>
              <a:rPr lang="en-US" sz="3200" baseline="30000" dirty="0">
                <a:latin typeface="Arial" panose="020B0604020202020204" pitchFamily="34" charset="0"/>
                <a:cs typeface="Arial" panose="020B0604020202020204" pitchFamily="34" charset="0"/>
              </a:rPr>
              <a:t>2</a:t>
            </a:r>
            <a:r>
              <a:rPr lang="en-US" sz="3200" dirty="0">
                <a:latin typeface="Arial" panose="020B0604020202020204" pitchFamily="34" charset="0"/>
                <a:cs typeface="Arial" panose="020B0604020202020204" pitchFamily="34" charset="0"/>
              </a:rPr>
              <a:t>, First Name Last Name</a:t>
            </a:r>
            <a:r>
              <a:rPr lang="en-US" sz="3200" baseline="30000" dirty="0">
                <a:latin typeface="Arial" panose="020B0604020202020204" pitchFamily="34" charset="0"/>
                <a:cs typeface="Arial" panose="020B0604020202020204" pitchFamily="34" charset="0"/>
              </a:rPr>
              <a:t>3</a:t>
            </a:r>
            <a:br>
              <a:rPr lang="en-US" sz="3200" dirty="0">
                <a:latin typeface="Arial" panose="020B0604020202020204" pitchFamily="34" charset="0"/>
                <a:cs typeface="Arial" panose="020B0604020202020204" pitchFamily="34" charset="0"/>
              </a:rPr>
            </a:br>
            <a:r>
              <a:rPr lang="en-US" sz="3200" dirty="0">
                <a:latin typeface="Arial" panose="020B0604020202020204" pitchFamily="34" charset="0"/>
                <a:cs typeface="Arial" panose="020B0604020202020204" pitchFamily="34" charset="0"/>
              </a:rPr>
              <a:t>[DEPT./SCHOOL LINE] </a:t>
            </a:r>
            <a:r>
              <a:rPr lang="en-US" sz="3200" baseline="30000" dirty="0">
                <a:latin typeface="Arial" panose="020B0604020202020204" pitchFamily="34" charset="0"/>
                <a:cs typeface="Arial" panose="020B0604020202020204" pitchFamily="34" charset="0"/>
              </a:rPr>
              <a:t>1</a:t>
            </a:r>
            <a:r>
              <a:rPr lang="en-US" sz="3200" dirty="0">
                <a:latin typeface="Arial" panose="020B0604020202020204" pitchFamily="34" charset="0"/>
                <a:cs typeface="Arial" panose="020B0604020202020204" pitchFamily="34" charset="0"/>
              </a:rPr>
              <a:t>Department of Integrative Biology, </a:t>
            </a:r>
            <a:r>
              <a:rPr lang="en-US" sz="3200" baseline="30000" dirty="0">
                <a:latin typeface="Arial" panose="020B0604020202020204" pitchFamily="34" charset="0"/>
                <a:cs typeface="Arial" panose="020B0604020202020204" pitchFamily="34" charset="0"/>
              </a:rPr>
              <a:t>2</a:t>
            </a:r>
            <a:r>
              <a:rPr lang="en-US" sz="3200" dirty="0">
                <a:latin typeface="Arial" panose="020B0604020202020204" pitchFamily="34" charset="0"/>
                <a:cs typeface="Arial" panose="020B0604020202020204" pitchFamily="34" charset="0"/>
              </a:rPr>
              <a:t>Department of Chemistry, College of Natural Sciences, Weber State University</a:t>
            </a:r>
          </a:p>
        </p:txBody>
      </p:sp>
      <p:sp>
        <p:nvSpPr>
          <p:cNvPr id="49" name="Rectangle 48">
            <a:extLst>
              <a:ext uri="{FF2B5EF4-FFF2-40B4-BE49-F238E27FC236}">
                <a16:creationId xmlns:a16="http://schemas.microsoft.com/office/drawing/2014/main" id="{C8FD5D10-23C4-8E47-B0BB-3810BA539964}"/>
              </a:ext>
            </a:extLst>
          </p:cNvPr>
          <p:cNvSpPr/>
          <p:nvPr/>
        </p:nvSpPr>
        <p:spPr>
          <a:xfrm>
            <a:off x="25946299" y="5249649"/>
            <a:ext cx="7669013" cy="190889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sp>
        <p:nvSpPr>
          <p:cNvPr id="66" name="Oval 65">
            <a:extLst>
              <a:ext uri="{FF2B5EF4-FFF2-40B4-BE49-F238E27FC236}">
                <a16:creationId xmlns:a16="http://schemas.microsoft.com/office/drawing/2014/main" id="{476082FB-6C5B-4C45-952E-BBC03FE4E8D1}"/>
              </a:ext>
            </a:extLst>
          </p:cNvPr>
          <p:cNvSpPr/>
          <p:nvPr/>
        </p:nvSpPr>
        <p:spPr>
          <a:xfrm>
            <a:off x="34054892" y="5249648"/>
            <a:ext cx="2806660" cy="1882752"/>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pic>
        <p:nvPicPr>
          <p:cNvPr id="4" name="Picture 3">
            <a:extLst>
              <a:ext uri="{FF2B5EF4-FFF2-40B4-BE49-F238E27FC236}">
                <a16:creationId xmlns:a16="http://schemas.microsoft.com/office/drawing/2014/main" id="{A4A6088E-F0AD-4A1C-9490-70544802BF3E}"/>
              </a:ext>
            </a:extLst>
          </p:cNvPr>
          <p:cNvPicPr>
            <a:picLocks noChangeAspect="1"/>
          </p:cNvPicPr>
          <p:nvPr/>
        </p:nvPicPr>
        <p:blipFill>
          <a:blip r:embed="rId2"/>
          <a:stretch>
            <a:fillRect/>
          </a:stretch>
        </p:blipFill>
        <p:spPr>
          <a:xfrm>
            <a:off x="25546477" y="3338305"/>
            <a:ext cx="9394750" cy="1896020"/>
          </a:xfrm>
          <a:prstGeom prst="rect">
            <a:avLst/>
          </a:prstGeom>
        </p:spPr>
      </p:pic>
    </p:spTree>
    <p:extLst>
      <p:ext uri="{BB962C8B-B14F-4D97-AF65-F5344CB8AC3E}">
        <p14:creationId xmlns:p14="http://schemas.microsoft.com/office/powerpoint/2010/main" val="12510197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304AF77E-D485-CF4B-96A0-6AC952AC0647}"/>
              </a:ext>
            </a:extLst>
          </p:cNvPr>
          <p:cNvSpPr txBox="1"/>
          <p:nvPr/>
        </p:nvSpPr>
        <p:spPr>
          <a:xfrm>
            <a:off x="1466850" y="5532565"/>
            <a:ext cx="35394899" cy="3270126"/>
          </a:xfrm>
          <a:prstGeom prst="rect">
            <a:avLst/>
          </a:prstGeom>
          <a:noFill/>
        </p:spPr>
        <p:txBody>
          <a:bodyPr wrap="square" rtlCol="0">
            <a:spAutoFit/>
          </a:bodyPr>
          <a:lstStyle/>
          <a:p>
            <a:r>
              <a:rPr lang="en-US" sz="7000" b="1" dirty="0"/>
              <a:t>MAKING CHANGES TO CELLS</a:t>
            </a:r>
          </a:p>
          <a:p>
            <a:r>
              <a:rPr lang="en-US" sz="4550" dirty="0"/>
              <a:t>Most research posters are made up of multiple text boxes with headers, which I’m referring to as ‘cells’. As you add in your own content, the length and number of these cells will probably change. Maintaining the column width as it was designed will preserve the alignment of cells and keep the poster looking polished. </a:t>
            </a:r>
          </a:p>
        </p:txBody>
      </p:sp>
      <p:sp>
        <p:nvSpPr>
          <p:cNvPr id="13" name="TextBox 12">
            <a:extLst>
              <a:ext uri="{FF2B5EF4-FFF2-40B4-BE49-F238E27FC236}">
                <a16:creationId xmlns:a16="http://schemas.microsoft.com/office/drawing/2014/main" id="{A7B66718-CA2D-EA49-9B98-E9DFB5F891CF}"/>
              </a:ext>
            </a:extLst>
          </p:cNvPr>
          <p:cNvSpPr txBox="1"/>
          <p:nvPr/>
        </p:nvSpPr>
        <p:spPr>
          <a:xfrm>
            <a:off x="1466850" y="10120379"/>
            <a:ext cx="14362011" cy="4293483"/>
          </a:xfrm>
          <a:prstGeom prst="rect">
            <a:avLst/>
          </a:prstGeom>
          <a:noFill/>
        </p:spPr>
        <p:txBody>
          <a:bodyPr wrap="square" rtlCol="0">
            <a:spAutoFit/>
          </a:bodyPr>
          <a:lstStyle/>
          <a:p>
            <a:r>
              <a:rPr lang="en-US" sz="4550" b="1" dirty="0"/>
              <a:t>MAKE GUIDES VISIBLE</a:t>
            </a:r>
          </a:p>
          <a:p>
            <a:r>
              <a:rPr lang="en-US" sz="4550" dirty="0"/>
              <a:t>Guides have been set up in the file to create visible boundaries to align elements as you make changes to the content (these will not show up when printed). If you do not see them upon first opening the file, you can make them visible by going to: View &gt; Guides &gt; Guides</a:t>
            </a:r>
          </a:p>
        </p:txBody>
      </p:sp>
      <p:sp>
        <p:nvSpPr>
          <p:cNvPr id="14" name="TextBox 13">
            <a:extLst>
              <a:ext uri="{FF2B5EF4-FFF2-40B4-BE49-F238E27FC236}">
                <a16:creationId xmlns:a16="http://schemas.microsoft.com/office/drawing/2014/main" id="{EF6E49C6-482C-9A43-A8A4-DA68D7041F04}"/>
              </a:ext>
            </a:extLst>
          </p:cNvPr>
          <p:cNvSpPr txBox="1"/>
          <p:nvPr/>
        </p:nvSpPr>
        <p:spPr>
          <a:xfrm>
            <a:off x="17244132" y="21061724"/>
            <a:ext cx="15971441" cy="2192908"/>
          </a:xfrm>
          <a:prstGeom prst="rect">
            <a:avLst/>
          </a:prstGeom>
          <a:noFill/>
        </p:spPr>
        <p:txBody>
          <a:bodyPr wrap="square" rtlCol="0">
            <a:spAutoFit/>
          </a:bodyPr>
          <a:lstStyle/>
          <a:p>
            <a:r>
              <a:rPr lang="en-US" sz="4550" b="1" dirty="0"/>
              <a:t>ADJUST CELL TO FIT TEXT LENGTH</a:t>
            </a:r>
          </a:p>
          <a:p>
            <a:r>
              <a:rPr lang="en-US" sz="4550" dirty="0"/>
              <a:t>With guides visible, copy and paste your own text, and adjust the borders or background shape of the cells to fit the new content. </a:t>
            </a:r>
          </a:p>
        </p:txBody>
      </p:sp>
      <p:sp>
        <p:nvSpPr>
          <p:cNvPr id="28" name="TextBox 27">
            <a:extLst>
              <a:ext uri="{FF2B5EF4-FFF2-40B4-BE49-F238E27FC236}">
                <a16:creationId xmlns:a16="http://schemas.microsoft.com/office/drawing/2014/main" id="{D58ED4A2-000D-4941-B35B-3341CD6372A7}"/>
              </a:ext>
            </a:extLst>
          </p:cNvPr>
          <p:cNvSpPr txBox="1"/>
          <p:nvPr/>
        </p:nvSpPr>
        <p:spPr>
          <a:xfrm>
            <a:off x="17244132" y="24765280"/>
            <a:ext cx="14211694" cy="2946961"/>
          </a:xfrm>
          <a:prstGeom prst="rect">
            <a:avLst/>
          </a:prstGeom>
          <a:noFill/>
        </p:spPr>
        <p:txBody>
          <a:bodyPr wrap="square" rtlCol="0">
            <a:spAutoFit/>
          </a:bodyPr>
          <a:lstStyle/>
          <a:p>
            <a:r>
              <a:rPr lang="en-US" sz="4550" b="1" dirty="0"/>
              <a:t>NOTE: </a:t>
            </a:r>
            <a:r>
              <a:rPr lang="en-US" sz="4550" dirty="0"/>
              <a:t>These templates include suggested headers for </a:t>
            </a:r>
            <a:r>
              <a:rPr lang="en-US" sz="4725" dirty="0"/>
              <a:t>cells (introduction, research goal, methods, etc), but</a:t>
            </a:r>
            <a:r>
              <a:rPr lang="en-US" sz="4550" dirty="0"/>
              <a:t> these are in no way strict guidelines, and can be changed according to what would be appropriate for your content.</a:t>
            </a:r>
          </a:p>
        </p:txBody>
      </p:sp>
      <p:sp>
        <p:nvSpPr>
          <p:cNvPr id="32" name="TextBox 31">
            <a:extLst>
              <a:ext uri="{FF2B5EF4-FFF2-40B4-BE49-F238E27FC236}">
                <a16:creationId xmlns:a16="http://schemas.microsoft.com/office/drawing/2014/main" id="{72B45564-B26D-824F-AE36-6EAC9AF54590}"/>
              </a:ext>
            </a:extLst>
          </p:cNvPr>
          <p:cNvSpPr txBox="1"/>
          <p:nvPr/>
        </p:nvSpPr>
        <p:spPr>
          <a:xfrm>
            <a:off x="14760277" y="14225380"/>
            <a:ext cx="13239751" cy="2192908"/>
          </a:xfrm>
          <a:prstGeom prst="rect">
            <a:avLst/>
          </a:prstGeom>
          <a:noFill/>
        </p:spPr>
        <p:txBody>
          <a:bodyPr wrap="square" rtlCol="0">
            <a:spAutoFit/>
          </a:bodyPr>
          <a:lstStyle/>
          <a:p>
            <a:r>
              <a:rPr lang="en-US" sz="4550" b="1" dirty="0"/>
              <a:t>NOTE:  </a:t>
            </a:r>
            <a:r>
              <a:rPr lang="en-US" sz="4550" dirty="0"/>
              <a:t>These guides might not show up if you are opening this up in an older version of powerpoint, update the software to utilize this feature in the file. </a:t>
            </a:r>
          </a:p>
        </p:txBody>
      </p:sp>
      <p:sp>
        <p:nvSpPr>
          <p:cNvPr id="33" name="TextBox 32">
            <a:extLst>
              <a:ext uri="{FF2B5EF4-FFF2-40B4-BE49-F238E27FC236}">
                <a16:creationId xmlns:a16="http://schemas.microsoft.com/office/drawing/2014/main" id="{AADE2769-A814-524A-AD96-A85A58B86C2E}"/>
              </a:ext>
            </a:extLst>
          </p:cNvPr>
          <p:cNvSpPr txBox="1"/>
          <p:nvPr/>
        </p:nvSpPr>
        <p:spPr>
          <a:xfrm>
            <a:off x="1428751" y="3305175"/>
            <a:ext cx="23380700" cy="1950534"/>
          </a:xfrm>
          <a:prstGeom prst="rect">
            <a:avLst/>
          </a:prstGeom>
          <a:noFill/>
        </p:spPr>
        <p:txBody>
          <a:bodyPr wrap="square" rtlCol="0">
            <a:spAutoFit/>
          </a:bodyPr>
          <a:lstStyle/>
          <a:p>
            <a:r>
              <a:rPr lang="en-US" sz="12075" b="1" dirty="0">
                <a:solidFill>
                  <a:srgbClr val="4A2366"/>
                </a:solidFill>
              </a:rPr>
              <a:t>EDITING BASICS</a:t>
            </a:r>
          </a:p>
        </p:txBody>
      </p:sp>
      <p:pic>
        <p:nvPicPr>
          <p:cNvPr id="4" name="Picture 3">
            <a:extLst>
              <a:ext uri="{FF2B5EF4-FFF2-40B4-BE49-F238E27FC236}">
                <a16:creationId xmlns:a16="http://schemas.microsoft.com/office/drawing/2014/main" id="{39DF25F1-8B3A-408D-B8E5-F7DE255AE988}"/>
              </a:ext>
            </a:extLst>
          </p:cNvPr>
          <p:cNvPicPr>
            <a:picLocks noChangeAspect="1"/>
          </p:cNvPicPr>
          <p:nvPr/>
        </p:nvPicPr>
        <p:blipFill rotWithShape="1">
          <a:blip r:embed="rId2"/>
          <a:srcRect l="12365" r="22815"/>
          <a:stretch/>
        </p:blipFill>
        <p:spPr>
          <a:xfrm>
            <a:off x="1543050" y="14911171"/>
            <a:ext cx="12458700" cy="7957587"/>
          </a:xfrm>
          <a:prstGeom prst="rect">
            <a:avLst/>
          </a:prstGeom>
        </p:spPr>
      </p:pic>
      <p:pic>
        <p:nvPicPr>
          <p:cNvPr id="5" name="Picture 4">
            <a:extLst>
              <a:ext uri="{FF2B5EF4-FFF2-40B4-BE49-F238E27FC236}">
                <a16:creationId xmlns:a16="http://schemas.microsoft.com/office/drawing/2014/main" id="{2181F607-5E77-4640-8DD2-A70AD72F008D}"/>
              </a:ext>
            </a:extLst>
          </p:cNvPr>
          <p:cNvPicPr>
            <a:picLocks noChangeAspect="1"/>
          </p:cNvPicPr>
          <p:nvPr/>
        </p:nvPicPr>
        <p:blipFill>
          <a:blip r:embed="rId3"/>
          <a:stretch>
            <a:fillRect/>
          </a:stretch>
        </p:blipFill>
        <p:spPr>
          <a:xfrm>
            <a:off x="2381241" y="16459200"/>
            <a:ext cx="1804572" cy="1914310"/>
          </a:xfrm>
          <a:prstGeom prst="rect">
            <a:avLst/>
          </a:prstGeom>
        </p:spPr>
      </p:pic>
    </p:spTree>
    <p:extLst>
      <p:ext uri="{BB962C8B-B14F-4D97-AF65-F5344CB8AC3E}">
        <p14:creationId xmlns:p14="http://schemas.microsoft.com/office/powerpoint/2010/main" val="12331938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extBox 39">
            <a:extLst>
              <a:ext uri="{FF2B5EF4-FFF2-40B4-BE49-F238E27FC236}">
                <a16:creationId xmlns:a16="http://schemas.microsoft.com/office/drawing/2014/main" id="{1FDF8C66-3A5F-B546-92BB-E55BABA6ABD5}"/>
              </a:ext>
            </a:extLst>
          </p:cNvPr>
          <p:cNvSpPr txBox="1"/>
          <p:nvPr/>
        </p:nvSpPr>
        <p:spPr>
          <a:xfrm>
            <a:off x="1466850" y="6275402"/>
            <a:ext cx="21958300" cy="1169551"/>
          </a:xfrm>
          <a:prstGeom prst="rect">
            <a:avLst/>
          </a:prstGeom>
          <a:noFill/>
        </p:spPr>
        <p:txBody>
          <a:bodyPr wrap="square" rtlCol="0">
            <a:spAutoFit/>
          </a:bodyPr>
          <a:lstStyle/>
          <a:p>
            <a:r>
              <a:rPr lang="en-US" sz="7000" b="1" dirty="0"/>
              <a:t>INSERTING AND SCALING IMAGES</a:t>
            </a:r>
          </a:p>
        </p:txBody>
      </p:sp>
      <p:sp>
        <p:nvSpPr>
          <p:cNvPr id="41" name="TextBox 40">
            <a:extLst>
              <a:ext uri="{FF2B5EF4-FFF2-40B4-BE49-F238E27FC236}">
                <a16:creationId xmlns:a16="http://schemas.microsoft.com/office/drawing/2014/main" id="{ED6E820B-8F23-7B44-8B97-AD805B46A3FA}"/>
              </a:ext>
            </a:extLst>
          </p:cNvPr>
          <p:cNvSpPr txBox="1"/>
          <p:nvPr/>
        </p:nvSpPr>
        <p:spPr>
          <a:xfrm>
            <a:off x="1466850" y="8795522"/>
            <a:ext cx="10991652" cy="3593291"/>
          </a:xfrm>
          <a:prstGeom prst="rect">
            <a:avLst/>
          </a:prstGeom>
          <a:noFill/>
        </p:spPr>
        <p:txBody>
          <a:bodyPr wrap="square" rtlCol="0">
            <a:spAutoFit/>
          </a:bodyPr>
          <a:lstStyle/>
          <a:p>
            <a:r>
              <a:rPr lang="en-US" sz="4550" b="1" dirty="0"/>
              <a:t>INSERTING IMAGES</a:t>
            </a:r>
          </a:p>
          <a:p>
            <a:r>
              <a:rPr lang="en-US" sz="4550" dirty="0"/>
              <a:t>Insert new images by either dragging them onto the page, or going to the “insert” tab, clicking on the picture icon, and choosing ”picture from file”</a:t>
            </a:r>
          </a:p>
        </p:txBody>
      </p:sp>
      <p:sp>
        <p:nvSpPr>
          <p:cNvPr id="42" name="TextBox 41">
            <a:extLst>
              <a:ext uri="{FF2B5EF4-FFF2-40B4-BE49-F238E27FC236}">
                <a16:creationId xmlns:a16="http://schemas.microsoft.com/office/drawing/2014/main" id="{441FB395-D46A-A945-977A-A4C2C0B9BABD}"/>
              </a:ext>
            </a:extLst>
          </p:cNvPr>
          <p:cNvSpPr txBox="1"/>
          <p:nvPr/>
        </p:nvSpPr>
        <p:spPr>
          <a:xfrm>
            <a:off x="14111007" y="8791575"/>
            <a:ext cx="23141781" cy="1492716"/>
          </a:xfrm>
          <a:prstGeom prst="rect">
            <a:avLst/>
          </a:prstGeom>
          <a:noFill/>
        </p:spPr>
        <p:txBody>
          <a:bodyPr wrap="square" rtlCol="0">
            <a:spAutoFit/>
          </a:bodyPr>
          <a:lstStyle/>
          <a:p>
            <a:r>
              <a:rPr lang="en-US" sz="4550" b="1" dirty="0"/>
              <a:t>SCALE IMAGES PROPORTIONALLY</a:t>
            </a:r>
          </a:p>
          <a:p>
            <a:r>
              <a:rPr lang="en-US" sz="4550" dirty="0"/>
              <a:t>Make images bigger or smaller by dragging from one of the corner anchor points.</a:t>
            </a:r>
          </a:p>
        </p:txBody>
      </p:sp>
      <p:sp>
        <p:nvSpPr>
          <p:cNvPr id="50" name="TextBox 49">
            <a:extLst>
              <a:ext uri="{FF2B5EF4-FFF2-40B4-BE49-F238E27FC236}">
                <a16:creationId xmlns:a16="http://schemas.microsoft.com/office/drawing/2014/main" id="{D88E4115-25B2-B646-93D0-4778F38EE199}"/>
              </a:ext>
            </a:extLst>
          </p:cNvPr>
          <p:cNvSpPr txBox="1"/>
          <p:nvPr/>
        </p:nvSpPr>
        <p:spPr>
          <a:xfrm>
            <a:off x="14001750" y="18836665"/>
            <a:ext cx="22859802" cy="2192908"/>
          </a:xfrm>
          <a:prstGeom prst="rect">
            <a:avLst/>
          </a:prstGeom>
          <a:noFill/>
        </p:spPr>
        <p:txBody>
          <a:bodyPr wrap="square" rtlCol="0">
            <a:spAutoFit/>
          </a:bodyPr>
          <a:lstStyle/>
          <a:p>
            <a:r>
              <a:rPr lang="en-US" sz="4550" dirty="0"/>
              <a:t>Do NOT scale any images by using anchor points directly horizontal or vertical, which gives the image the appearance of being stretched, as this would result in a significant misrepresentation of a logo or inaccurate depiction of data/charts. </a:t>
            </a:r>
          </a:p>
        </p:txBody>
      </p:sp>
      <p:sp>
        <p:nvSpPr>
          <p:cNvPr id="53" name="TextBox 52">
            <a:extLst>
              <a:ext uri="{FF2B5EF4-FFF2-40B4-BE49-F238E27FC236}">
                <a16:creationId xmlns:a16="http://schemas.microsoft.com/office/drawing/2014/main" id="{7F9551D5-9F44-064C-A4D1-9B024F339673}"/>
              </a:ext>
            </a:extLst>
          </p:cNvPr>
          <p:cNvSpPr txBox="1"/>
          <p:nvPr/>
        </p:nvSpPr>
        <p:spPr>
          <a:xfrm>
            <a:off x="1428751" y="3305175"/>
            <a:ext cx="23380700" cy="1950534"/>
          </a:xfrm>
          <a:prstGeom prst="rect">
            <a:avLst/>
          </a:prstGeom>
          <a:noFill/>
        </p:spPr>
        <p:txBody>
          <a:bodyPr wrap="square" rtlCol="0">
            <a:spAutoFit/>
          </a:bodyPr>
          <a:lstStyle/>
          <a:p>
            <a:r>
              <a:rPr lang="en-US" sz="12075" b="1" dirty="0">
                <a:solidFill>
                  <a:srgbClr val="4A2366"/>
                </a:solidFill>
              </a:rPr>
              <a:t>EDITING BASICS</a:t>
            </a:r>
          </a:p>
        </p:txBody>
      </p:sp>
      <p:pic>
        <p:nvPicPr>
          <p:cNvPr id="7" name="Picture 6">
            <a:extLst>
              <a:ext uri="{FF2B5EF4-FFF2-40B4-BE49-F238E27FC236}">
                <a16:creationId xmlns:a16="http://schemas.microsoft.com/office/drawing/2014/main" id="{EF36C1C8-F65A-480B-A084-6D5394D44215}"/>
              </a:ext>
            </a:extLst>
          </p:cNvPr>
          <p:cNvPicPr>
            <a:picLocks noChangeAspect="1"/>
          </p:cNvPicPr>
          <p:nvPr/>
        </p:nvPicPr>
        <p:blipFill rotWithShape="1">
          <a:blip r:embed="rId2"/>
          <a:srcRect r="27349"/>
          <a:stretch/>
        </p:blipFill>
        <p:spPr>
          <a:xfrm>
            <a:off x="1132177" y="13294783"/>
            <a:ext cx="10812174" cy="9011650"/>
          </a:xfrm>
          <a:prstGeom prst="rect">
            <a:avLst/>
          </a:prstGeom>
        </p:spPr>
      </p:pic>
      <p:cxnSp>
        <p:nvCxnSpPr>
          <p:cNvPr id="46" name="Straight Arrow Connector 45">
            <a:extLst>
              <a:ext uri="{FF2B5EF4-FFF2-40B4-BE49-F238E27FC236}">
                <a16:creationId xmlns:a16="http://schemas.microsoft.com/office/drawing/2014/main" id="{952E38A6-333B-EF42-9F61-0126AFE98A2F}"/>
              </a:ext>
            </a:extLst>
          </p:cNvPr>
          <p:cNvCxnSpPr/>
          <p:nvPr/>
        </p:nvCxnSpPr>
        <p:spPr>
          <a:xfrm flipH="1">
            <a:off x="3289810" y="13356678"/>
            <a:ext cx="933450" cy="1053392"/>
          </a:xfrm>
          <a:prstGeom prst="straightConnector1">
            <a:avLst/>
          </a:prstGeom>
          <a:ln w="25400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3C0DD546-EF76-443F-871C-200BCF5E2ABA}"/>
              </a:ext>
            </a:extLst>
          </p:cNvPr>
          <p:cNvPicPr>
            <a:picLocks noChangeAspect="1"/>
          </p:cNvPicPr>
          <p:nvPr/>
        </p:nvPicPr>
        <p:blipFill>
          <a:blip r:embed="rId3"/>
          <a:stretch>
            <a:fillRect/>
          </a:stretch>
        </p:blipFill>
        <p:spPr>
          <a:xfrm>
            <a:off x="14001750" y="10582564"/>
            <a:ext cx="20901447" cy="7205752"/>
          </a:xfrm>
          <a:prstGeom prst="rect">
            <a:avLst/>
          </a:prstGeom>
        </p:spPr>
      </p:pic>
      <p:cxnSp>
        <p:nvCxnSpPr>
          <p:cNvPr id="45" name="Straight Arrow Connector 44">
            <a:extLst>
              <a:ext uri="{FF2B5EF4-FFF2-40B4-BE49-F238E27FC236}">
                <a16:creationId xmlns:a16="http://schemas.microsoft.com/office/drawing/2014/main" id="{DFE7B6CE-03D7-0146-8D26-876B3137A5E9}"/>
              </a:ext>
            </a:extLst>
          </p:cNvPr>
          <p:cNvCxnSpPr/>
          <p:nvPr/>
        </p:nvCxnSpPr>
        <p:spPr>
          <a:xfrm flipH="1">
            <a:off x="34513317" y="12240069"/>
            <a:ext cx="933450" cy="1053392"/>
          </a:xfrm>
          <a:prstGeom prst="straightConnector1">
            <a:avLst/>
          </a:prstGeom>
          <a:ln w="25400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C04AF7BE-A694-4064-9851-8F293C2B002D}"/>
              </a:ext>
            </a:extLst>
          </p:cNvPr>
          <p:cNvPicPr>
            <a:picLocks noChangeAspect="1"/>
          </p:cNvPicPr>
          <p:nvPr/>
        </p:nvPicPr>
        <p:blipFill>
          <a:blip r:embed="rId3"/>
          <a:stretch>
            <a:fillRect/>
          </a:stretch>
        </p:blipFill>
        <p:spPr>
          <a:xfrm>
            <a:off x="14432774" y="10798913"/>
            <a:ext cx="4172532" cy="1438476"/>
          </a:xfrm>
          <a:prstGeom prst="rect">
            <a:avLst/>
          </a:prstGeom>
        </p:spPr>
      </p:pic>
      <p:pic>
        <p:nvPicPr>
          <p:cNvPr id="10" name="Picture 9">
            <a:extLst>
              <a:ext uri="{FF2B5EF4-FFF2-40B4-BE49-F238E27FC236}">
                <a16:creationId xmlns:a16="http://schemas.microsoft.com/office/drawing/2014/main" id="{CFD8B993-2A2F-431E-AD64-18E33AEEEA5D}"/>
              </a:ext>
            </a:extLst>
          </p:cNvPr>
          <p:cNvPicPr>
            <a:picLocks noChangeAspect="1"/>
          </p:cNvPicPr>
          <p:nvPr/>
        </p:nvPicPr>
        <p:blipFill>
          <a:blip r:embed="rId4"/>
          <a:stretch>
            <a:fillRect/>
          </a:stretch>
        </p:blipFill>
        <p:spPr>
          <a:xfrm>
            <a:off x="17745542" y="10224050"/>
            <a:ext cx="1804572" cy="1914310"/>
          </a:xfrm>
          <a:prstGeom prst="rect">
            <a:avLst/>
          </a:prstGeom>
        </p:spPr>
      </p:pic>
      <p:pic>
        <p:nvPicPr>
          <p:cNvPr id="11" name="Picture 10">
            <a:extLst>
              <a:ext uri="{FF2B5EF4-FFF2-40B4-BE49-F238E27FC236}">
                <a16:creationId xmlns:a16="http://schemas.microsoft.com/office/drawing/2014/main" id="{78D773D5-408B-4E7A-B73B-33801CCC393E}"/>
              </a:ext>
            </a:extLst>
          </p:cNvPr>
          <p:cNvPicPr>
            <a:picLocks noChangeAspect="1"/>
          </p:cNvPicPr>
          <p:nvPr/>
        </p:nvPicPr>
        <p:blipFill>
          <a:blip r:embed="rId5"/>
          <a:stretch>
            <a:fillRect/>
          </a:stretch>
        </p:blipFill>
        <p:spPr>
          <a:xfrm>
            <a:off x="15573920" y="21037120"/>
            <a:ext cx="8303547" cy="4588800"/>
          </a:xfrm>
          <a:prstGeom prst="rect">
            <a:avLst/>
          </a:prstGeom>
        </p:spPr>
      </p:pic>
      <p:cxnSp>
        <p:nvCxnSpPr>
          <p:cNvPr id="51" name="Straight Arrow Connector 50">
            <a:extLst>
              <a:ext uri="{FF2B5EF4-FFF2-40B4-BE49-F238E27FC236}">
                <a16:creationId xmlns:a16="http://schemas.microsoft.com/office/drawing/2014/main" id="{CD48349E-251E-C046-8E21-E02E3CFF60E4}"/>
              </a:ext>
            </a:extLst>
          </p:cNvPr>
          <p:cNvCxnSpPr>
            <a:cxnSpLocks/>
          </p:cNvCxnSpPr>
          <p:nvPr/>
        </p:nvCxnSpPr>
        <p:spPr>
          <a:xfrm>
            <a:off x="15473125" y="24096569"/>
            <a:ext cx="1045915" cy="0"/>
          </a:xfrm>
          <a:prstGeom prst="straightConnector1">
            <a:avLst/>
          </a:prstGeom>
          <a:ln w="2540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79FCC611-DAAC-413E-8631-0A4D1B1F2234}"/>
              </a:ext>
            </a:extLst>
          </p:cNvPr>
          <p:cNvPicPr>
            <a:picLocks noChangeAspect="1"/>
          </p:cNvPicPr>
          <p:nvPr/>
        </p:nvPicPr>
        <p:blipFill>
          <a:blip r:embed="rId6"/>
          <a:stretch>
            <a:fillRect/>
          </a:stretch>
        </p:blipFill>
        <p:spPr>
          <a:xfrm>
            <a:off x="17354323" y="25633467"/>
            <a:ext cx="18070820" cy="3767957"/>
          </a:xfrm>
          <a:prstGeom prst="rect">
            <a:avLst/>
          </a:prstGeom>
        </p:spPr>
      </p:pic>
      <p:cxnSp>
        <p:nvCxnSpPr>
          <p:cNvPr id="52" name="Straight Arrow Connector 51">
            <a:extLst>
              <a:ext uri="{FF2B5EF4-FFF2-40B4-BE49-F238E27FC236}">
                <a16:creationId xmlns:a16="http://schemas.microsoft.com/office/drawing/2014/main" id="{92776C3A-43D2-D541-B0AF-0A6E3F1B983A}"/>
              </a:ext>
            </a:extLst>
          </p:cNvPr>
          <p:cNvCxnSpPr>
            <a:cxnSpLocks/>
          </p:cNvCxnSpPr>
          <p:nvPr/>
        </p:nvCxnSpPr>
        <p:spPr>
          <a:xfrm flipV="1">
            <a:off x="26389733" y="28853673"/>
            <a:ext cx="0" cy="1222081"/>
          </a:xfrm>
          <a:prstGeom prst="straightConnector1">
            <a:avLst/>
          </a:prstGeom>
          <a:ln w="2540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23845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DA87657-E03A-7E44-9A35-205CA5A69503}"/>
              </a:ext>
            </a:extLst>
          </p:cNvPr>
          <p:cNvSpPr txBox="1"/>
          <p:nvPr/>
        </p:nvSpPr>
        <p:spPr>
          <a:xfrm>
            <a:off x="26597449" y="12199909"/>
            <a:ext cx="10299423" cy="2192908"/>
          </a:xfrm>
          <a:prstGeom prst="rect">
            <a:avLst/>
          </a:prstGeom>
          <a:noFill/>
        </p:spPr>
        <p:txBody>
          <a:bodyPr wrap="square" rtlCol="0">
            <a:spAutoFit/>
          </a:bodyPr>
          <a:lstStyle/>
          <a:p>
            <a:r>
              <a:rPr lang="en-US" sz="4550" b="1" dirty="0">
                <a:solidFill>
                  <a:srgbClr val="C00000"/>
                </a:solidFill>
              </a:rPr>
              <a:t>DO NOT </a:t>
            </a:r>
            <a:r>
              <a:rPr lang="en-US" sz="4550" b="1" dirty="0"/>
              <a:t>USE OUTDATED LOGOS</a:t>
            </a:r>
          </a:p>
          <a:p>
            <a:r>
              <a:rPr lang="en-US" sz="4550" dirty="0"/>
              <a:t>Check to make sure you are not using an outdated version of the logo.</a:t>
            </a:r>
          </a:p>
        </p:txBody>
      </p:sp>
      <p:sp>
        <p:nvSpPr>
          <p:cNvPr id="8" name="TextBox 7">
            <a:extLst>
              <a:ext uri="{FF2B5EF4-FFF2-40B4-BE49-F238E27FC236}">
                <a16:creationId xmlns:a16="http://schemas.microsoft.com/office/drawing/2014/main" id="{441B2CC4-1712-6F42-8660-75301B91A9BC}"/>
              </a:ext>
            </a:extLst>
          </p:cNvPr>
          <p:cNvSpPr txBox="1"/>
          <p:nvPr/>
        </p:nvSpPr>
        <p:spPr>
          <a:xfrm>
            <a:off x="1428751" y="3305175"/>
            <a:ext cx="23380700" cy="1950534"/>
          </a:xfrm>
          <a:prstGeom prst="rect">
            <a:avLst/>
          </a:prstGeom>
          <a:noFill/>
        </p:spPr>
        <p:txBody>
          <a:bodyPr wrap="square" rtlCol="0">
            <a:spAutoFit/>
          </a:bodyPr>
          <a:lstStyle/>
          <a:p>
            <a:r>
              <a:rPr lang="en-US" sz="12075" b="1" dirty="0">
                <a:solidFill>
                  <a:srgbClr val="4A2366"/>
                </a:solidFill>
              </a:rPr>
              <a:t>LOGOS</a:t>
            </a:r>
          </a:p>
        </p:txBody>
      </p:sp>
      <p:sp>
        <p:nvSpPr>
          <p:cNvPr id="5" name="TextBox 4">
            <a:extLst>
              <a:ext uri="{FF2B5EF4-FFF2-40B4-BE49-F238E27FC236}">
                <a16:creationId xmlns:a16="http://schemas.microsoft.com/office/drawing/2014/main" id="{4D26ECC9-4B20-434F-B5FF-CA74F3E72D7C}"/>
              </a:ext>
            </a:extLst>
          </p:cNvPr>
          <p:cNvSpPr txBox="1"/>
          <p:nvPr/>
        </p:nvSpPr>
        <p:spPr>
          <a:xfrm>
            <a:off x="26676626" y="16305463"/>
            <a:ext cx="10220246" cy="2893100"/>
          </a:xfrm>
          <a:prstGeom prst="rect">
            <a:avLst/>
          </a:prstGeom>
          <a:noFill/>
        </p:spPr>
        <p:txBody>
          <a:bodyPr wrap="square" rtlCol="0">
            <a:spAutoFit/>
          </a:bodyPr>
          <a:lstStyle/>
          <a:p>
            <a:r>
              <a:rPr lang="en-US" sz="4550" b="1" dirty="0">
                <a:solidFill>
                  <a:srgbClr val="C00000"/>
                </a:solidFill>
              </a:rPr>
              <a:t>DO NOT </a:t>
            </a:r>
            <a:r>
              <a:rPr lang="en-US" sz="4550" b="1" dirty="0"/>
              <a:t>USE REDUNDANT LOGOS</a:t>
            </a:r>
          </a:p>
          <a:p>
            <a:r>
              <a:rPr lang="en-US" sz="4550" dirty="0"/>
              <a:t>Consider the number of logos you are using and remove those that are repetitive. </a:t>
            </a:r>
          </a:p>
        </p:txBody>
      </p:sp>
      <p:sp>
        <p:nvSpPr>
          <p:cNvPr id="9" name="TextBox 8">
            <a:extLst>
              <a:ext uri="{FF2B5EF4-FFF2-40B4-BE49-F238E27FC236}">
                <a16:creationId xmlns:a16="http://schemas.microsoft.com/office/drawing/2014/main" id="{F731CB58-D9EE-8745-B715-3EB5C6D204B2}"/>
              </a:ext>
            </a:extLst>
          </p:cNvPr>
          <p:cNvSpPr txBox="1"/>
          <p:nvPr/>
        </p:nvSpPr>
        <p:spPr>
          <a:xfrm>
            <a:off x="1507928" y="5892022"/>
            <a:ext cx="23717250" cy="5870838"/>
          </a:xfrm>
          <a:prstGeom prst="rect">
            <a:avLst/>
          </a:prstGeom>
          <a:noFill/>
        </p:spPr>
        <p:txBody>
          <a:bodyPr wrap="square" rtlCol="0">
            <a:spAutoFit/>
          </a:bodyPr>
          <a:lstStyle/>
          <a:p>
            <a:r>
              <a:rPr lang="en-US" sz="6600" b="1" dirty="0"/>
              <a:t>FOR CURRENT LOGO DOWNLOADS</a:t>
            </a:r>
          </a:p>
          <a:p>
            <a:r>
              <a:rPr lang="en-US" sz="6600" dirty="0"/>
              <a:t>For more information about proper use versus misuse of WSU logos, and to download University-level logos or Colleges/Departments logos, visit:</a:t>
            </a:r>
          </a:p>
          <a:p>
            <a:r>
              <a:rPr lang="en-US" sz="6600" dirty="0">
                <a:hlinkClick r:id="rId2"/>
              </a:rPr>
              <a:t>https://www.weber.edu/brand/logos.html</a:t>
            </a:r>
            <a:endParaRPr lang="en-US" sz="6600" dirty="0"/>
          </a:p>
          <a:p>
            <a:endParaRPr lang="en-US" sz="4550" dirty="0"/>
          </a:p>
        </p:txBody>
      </p:sp>
      <p:sp>
        <p:nvSpPr>
          <p:cNvPr id="10" name="TextBox 9">
            <a:extLst>
              <a:ext uri="{FF2B5EF4-FFF2-40B4-BE49-F238E27FC236}">
                <a16:creationId xmlns:a16="http://schemas.microsoft.com/office/drawing/2014/main" id="{9F63D039-1B6B-EB4F-8A6D-9976D44B14C7}"/>
              </a:ext>
            </a:extLst>
          </p:cNvPr>
          <p:cNvSpPr txBox="1"/>
          <p:nvPr/>
        </p:nvSpPr>
        <p:spPr>
          <a:xfrm>
            <a:off x="1507928" y="11841911"/>
            <a:ext cx="20954507" cy="2893100"/>
          </a:xfrm>
          <a:prstGeom prst="rect">
            <a:avLst/>
          </a:prstGeom>
          <a:noFill/>
        </p:spPr>
        <p:txBody>
          <a:bodyPr wrap="square" rtlCol="0">
            <a:spAutoFit/>
          </a:bodyPr>
          <a:lstStyle/>
          <a:p>
            <a:r>
              <a:rPr lang="en-US" sz="4550" b="1" dirty="0"/>
              <a:t>INCLUDING OTHER LOGOS</a:t>
            </a:r>
          </a:p>
          <a:p>
            <a:r>
              <a:rPr lang="en-US" sz="4550" dirty="0"/>
              <a:t>If you need to include other logos, acknowledging funding support or partnership with other institutions, there are placeholders for such logos in the top right corner. Delete these gray shapes and position your logo files here.</a:t>
            </a:r>
          </a:p>
        </p:txBody>
      </p:sp>
      <p:pic>
        <p:nvPicPr>
          <p:cNvPr id="2" name="Picture 1">
            <a:extLst>
              <a:ext uri="{FF2B5EF4-FFF2-40B4-BE49-F238E27FC236}">
                <a16:creationId xmlns:a16="http://schemas.microsoft.com/office/drawing/2014/main" id="{14975E00-390D-4C50-B992-1F03B4C83063}"/>
              </a:ext>
            </a:extLst>
          </p:cNvPr>
          <p:cNvPicPr>
            <a:picLocks noChangeAspect="1"/>
          </p:cNvPicPr>
          <p:nvPr/>
        </p:nvPicPr>
        <p:blipFill rotWithShape="1">
          <a:blip r:embed="rId3"/>
          <a:srcRect l="4755"/>
          <a:stretch/>
        </p:blipFill>
        <p:spPr>
          <a:xfrm>
            <a:off x="7633252" y="16142787"/>
            <a:ext cx="12069195" cy="8758441"/>
          </a:xfrm>
          <a:prstGeom prst="rect">
            <a:avLst/>
          </a:prstGeom>
        </p:spPr>
      </p:pic>
    </p:spTree>
    <p:extLst>
      <p:ext uri="{BB962C8B-B14F-4D97-AF65-F5344CB8AC3E}">
        <p14:creationId xmlns:p14="http://schemas.microsoft.com/office/powerpoint/2010/main" val="28714315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DA87657-E03A-7E44-9A35-205CA5A69503}"/>
              </a:ext>
            </a:extLst>
          </p:cNvPr>
          <p:cNvSpPr txBox="1"/>
          <p:nvPr/>
        </p:nvSpPr>
        <p:spPr>
          <a:xfrm>
            <a:off x="1428751" y="5910018"/>
            <a:ext cx="23141781" cy="2273699"/>
          </a:xfrm>
          <a:prstGeom prst="rect">
            <a:avLst/>
          </a:prstGeom>
          <a:noFill/>
        </p:spPr>
        <p:txBody>
          <a:bodyPr wrap="square" rtlCol="0">
            <a:spAutoFit/>
          </a:bodyPr>
          <a:lstStyle/>
          <a:p>
            <a:r>
              <a:rPr lang="en-US" sz="4725" b="1" dirty="0"/>
              <a:t>FUNDING LOGOS</a:t>
            </a:r>
          </a:p>
          <a:p>
            <a:r>
              <a:rPr lang="en-US" sz="4725" dirty="0"/>
              <a:t>Below are some of the logos students commonly use when creating a poster. Some logos have variants and you can choose whichever works better for your poster. </a:t>
            </a:r>
          </a:p>
        </p:txBody>
      </p:sp>
      <p:sp>
        <p:nvSpPr>
          <p:cNvPr id="8" name="TextBox 7">
            <a:extLst>
              <a:ext uri="{FF2B5EF4-FFF2-40B4-BE49-F238E27FC236}">
                <a16:creationId xmlns:a16="http://schemas.microsoft.com/office/drawing/2014/main" id="{441B2CC4-1712-6F42-8660-75301B91A9BC}"/>
              </a:ext>
            </a:extLst>
          </p:cNvPr>
          <p:cNvSpPr txBox="1"/>
          <p:nvPr/>
        </p:nvSpPr>
        <p:spPr>
          <a:xfrm>
            <a:off x="1428751" y="3305175"/>
            <a:ext cx="23380700" cy="1950534"/>
          </a:xfrm>
          <a:prstGeom prst="rect">
            <a:avLst/>
          </a:prstGeom>
          <a:noFill/>
        </p:spPr>
        <p:txBody>
          <a:bodyPr wrap="square" rtlCol="0">
            <a:spAutoFit/>
          </a:bodyPr>
          <a:lstStyle/>
          <a:p>
            <a:r>
              <a:rPr lang="en-US" sz="12075" b="1" dirty="0">
                <a:solidFill>
                  <a:srgbClr val="4A2366"/>
                </a:solidFill>
              </a:rPr>
              <a:t>LOGOS</a:t>
            </a:r>
          </a:p>
        </p:txBody>
      </p:sp>
      <p:pic>
        <p:nvPicPr>
          <p:cNvPr id="10" name="Picture 9">
            <a:extLst>
              <a:ext uri="{FF2B5EF4-FFF2-40B4-BE49-F238E27FC236}">
                <a16:creationId xmlns:a16="http://schemas.microsoft.com/office/drawing/2014/main" id="{2111EC00-3933-410C-AA2B-4E49F31157BD}"/>
              </a:ext>
            </a:extLst>
          </p:cNvPr>
          <p:cNvPicPr>
            <a:picLocks noChangeAspect="1"/>
          </p:cNvPicPr>
          <p:nvPr/>
        </p:nvPicPr>
        <p:blipFill>
          <a:blip r:embed="rId2"/>
          <a:stretch>
            <a:fillRect/>
          </a:stretch>
        </p:blipFill>
        <p:spPr>
          <a:xfrm>
            <a:off x="11789857" y="16138555"/>
            <a:ext cx="7924782" cy="7924782"/>
          </a:xfrm>
          <a:prstGeom prst="rect">
            <a:avLst/>
          </a:prstGeom>
        </p:spPr>
      </p:pic>
      <p:pic>
        <p:nvPicPr>
          <p:cNvPr id="2" name="Picture 1">
            <a:extLst>
              <a:ext uri="{FF2B5EF4-FFF2-40B4-BE49-F238E27FC236}">
                <a16:creationId xmlns:a16="http://schemas.microsoft.com/office/drawing/2014/main" id="{E622ABF9-AD70-4B61-908D-B167D2AC0B45}"/>
              </a:ext>
            </a:extLst>
          </p:cNvPr>
          <p:cNvPicPr>
            <a:picLocks noChangeAspect="1"/>
          </p:cNvPicPr>
          <p:nvPr/>
        </p:nvPicPr>
        <p:blipFill>
          <a:blip r:embed="rId3"/>
          <a:stretch>
            <a:fillRect/>
          </a:stretch>
        </p:blipFill>
        <p:spPr>
          <a:xfrm>
            <a:off x="21061714" y="8411825"/>
            <a:ext cx="14821559" cy="2833882"/>
          </a:xfrm>
          <a:prstGeom prst="rect">
            <a:avLst/>
          </a:prstGeom>
        </p:spPr>
      </p:pic>
      <p:pic>
        <p:nvPicPr>
          <p:cNvPr id="7" name="Picture 6">
            <a:extLst>
              <a:ext uri="{FF2B5EF4-FFF2-40B4-BE49-F238E27FC236}">
                <a16:creationId xmlns:a16="http://schemas.microsoft.com/office/drawing/2014/main" id="{10D4CD32-89E7-4AF7-97AF-2C212170324A}"/>
              </a:ext>
            </a:extLst>
          </p:cNvPr>
          <p:cNvPicPr>
            <a:picLocks noChangeAspect="1"/>
          </p:cNvPicPr>
          <p:nvPr/>
        </p:nvPicPr>
        <p:blipFill>
          <a:blip r:embed="rId4"/>
          <a:stretch>
            <a:fillRect/>
          </a:stretch>
        </p:blipFill>
        <p:spPr>
          <a:xfrm>
            <a:off x="3172691" y="24103257"/>
            <a:ext cx="15240000" cy="2905125"/>
          </a:xfrm>
          <a:prstGeom prst="rect">
            <a:avLst/>
          </a:prstGeom>
        </p:spPr>
      </p:pic>
      <p:pic>
        <p:nvPicPr>
          <p:cNvPr id="17" name="Picture 16">
            <a:extLst>
              <a:ext uri="{FF2B5EF4-FFF2-40B4-BE49-F238E27FC236}">
                <a16:creationId xmlns:a16="http://schemas.microsoft.com/office/drawing/2014/main" id="{2C8CE749-5C06-4B90-B1FF-25C01103C0A2}"/>
              </a:ext>
            </a:extLst>
          </p:cNvPr>
          <p:cNvPicPr>
            <a:picLocks noChangeAspect="1"/>
          </p:cNvPicPr>
          <p:nvPr/>
        </p:nvPicPr>
        <p:blipFill>
          <a:blip r:embed="rId5"/>
          <a:stretch>
            <a:fillRect/>
          </a:stretch>
        </p:blipFill>
        <p:spPr>
          <a:xfrm>
            <a:off x="3172691" y="28416074"/>
            <a:ext cx="15240000" cy="2905125"/>
          </a:xfrm>
          <a:prstGeom prst="rect">
            <a:avLst/>
          </a:prstGeom>
        </p:spPr>
      </p:pic>
      <p:pic>
        <p:nvPicPr>
          <p:cNvPr id="21" name="Picture 20">
            <a:extLst>
              <a:ext uri="{FF2B5EF4-FFF2-40B4-BE49-F238E27FC236}">
                <a16:creationId xmlns:a16="http://schemas.microsoft.com/office/drawing/2014/main" id="{5189C9DD-9027-447E-A2A2-2B22C48B6138}"/>
              </a:ext>
            </a:extLst>
          </p:cNvPr>
          <p:cNvPicPr>
            <a:picLocks noChangeAspect="1"/>
          </p:cNvPicPr>
          <p:nvPr/>
        </p:nvPicPr>
        <p:blipFill>
          <a:blip r:embed="rId6"/>
          <a:stretch>
            <a:fillRect/>
          </a:stretch>
        </p:blipFill>
        <p:spPr>
          <a:xfrm>
            <a:off x="23374020" y="12049022"/>
            <a:ext cx="10196945" cy="8820357"/>
          </a:xfrm>
          <a:prstGeom prst="rect">
            <a:avLst/>
          </a:prstGeom>
        </p:spPr>
      </p:pic>
      <p:pic>
        <p:nvPicPr>
          <p:cNvPr id="19" name="Picture 18">
            <a:extLst>
              <a:ext uri="{FF2B5EF4-FFF2-40B4-BE49-F238E27FC236}">
                <a16:creationId xmlns:a16="http://schemas.microsoft.com/office/drawing/2014/main" id="{ACCF76CF-F1AA-427C-B296-684C41C632C3}"/>
              </a:ext>
            </a:extLst>
          </p:cNvPr>
          <p:cNvPicPr>
            <a:picLocks noChangeAspect="1"/>
          </p:cNvPicPr>
          <p:nvPr/>
        </p:nvPicPr>
        <p:blipFill>
          <a:blip r:embed="rId7"/>
          <a:stretch>
            <a:fillRect/>
          </a:stretch>
        </p:blipFill>
        <p:spPr>
          <a:xfrm>
            <a:off x="23374021" y="21625174"/>
            <a:ext cx="10196944" cy="8820357"/>
          </a:xfrm>
          <a:prstGeom prst="rect">
            <a:avLst/>
          </a:prstGeom>
        </p:spPr>
      </p:pic>
      <p:pic>
        <p:nvPicPr>
          <p:cNvPr id="9" name="Picture 8">
            <a:extLst>
              <a:ext uri="{FF2B5EF4-FFF2-40B4-BE49-F238E27FC236}">
                <a16:creationId xmlns:a16="http://schemas.microsoft.com/office/drawing/2014/main" id="{20031D6C-B6D1-4B65-95D9-97B8EEEA6B70}"/>
              </a:ext>
            </a:extLst>
          </p:cNvPr>
          <p:cNvPicPr>
            <a:picLocks noChangeAspect="1"/>
          </p:cNvPicPr>
          <p:nvPr/>
        </p:nvPicPr>
        <p:blipFill>
          <a:blip r:embed="rId8"/>
          <a:stretch>
            <a:fillRect/>
          </a:stretch>
        </p:blipFill>
        <p:spPr>
          <a:xfrm>
            <a:off x="2810265" y="12231878"/>
            <a:ext cx="7924782" cy="6508940"/>
          </a:xfrm>
          <a:prstGeom prst="rect">
            <a:avLst/>
          </a:prstGeom>
        </p:spPr>
      </p:pic>
      <p:pic>
        <p:nvPicPr>
          <p:cNvPr id="11" name="Picture 10">
            <a:extLst>
              <a:ext uri="{FF2B5EF4-FFF2-40B4-BE49-F238E27FC236}">
                <a16:creationId xmlns:a16="http://schemas.microsoft.com/office/drawing/2014/main" id="{E6386FAC-38D7-42BA-85BF-B3E5F3A0724C}"/>
              </a:ext>
            </a:extLst>
          </p:cNvPr>
          <p:cNvPicPr>
            <a:picLocks noChangeAspect="1"/>
          </p:cNvPicPr>
          <p:nvPr/>
        </p:nvPicPr>
        <p:blipFill>
          <a:blip r:embed="rId9"/>
          <a:stretch>
            <a:fillRect/>
          </a:stretch>
        </p:blipFill>
        <p:spPr>
          <a:xfrm>
            <a:off x="11965957" y="9769164"/>
            <a:ext cx="6462191" cy="6107657"/>
          </a:xfrm>
          <a:prstGeom prst="rect">
            <a:avLst/>
          </a:prstGeom>
        </p:spPr>
      </p:pic>
    </p:spTree>
    <p:extLst>
      <p:ext uri="{BB962C8B-B14F-4D97-AF65-F5344CB8AC3E}">
        <p14:creationId xmlns:p14="http://schemas.microsoft.com/office/powerpoint/2010/main" val="7870723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DA87657-E03A-7E44-9A35-205CA5A69503}"/>
              </a:ext>
            </a:extLst>
          </p:cNvPr>
          <p:cNvSpPr txBox="1"/>
          <p:nvPr/>
        </p:nvSpPr>
        <p:spPr>
          <a:xfrm>
            <a:off x="1428751" y="5910018"/>
            <a:ext cx="23141781" cy="819455"/>
          </a:xfrm>
          <a:prstGeom prst="rect">
            <a:avLst/>
          </a:prstGeom>
          <a:noFill/>
        </p:spPr>
        <p:txBody>
          <a:bodyPr wrap="square" rtlCol="0">
            <a:spAutoFit/>
          </a:bodyPr>
          <a:lstStyle/>
          <a:p>
            <a:r>
              <a:rPr lang="en-US" sz="4725" dirty="0"/>
              <a:t>Official University logo.  </a:t>
            </a:r>
            <a:r>
              <a:rPr lang="en-US" sz="4725" dirty="0">
                <a:hlinkClick r:id="rId2"/>
              </a:rPr>
              <a:t>Find out more about using the logo.  </a:t>
            </a:r>
            <a:endParaRPr lang="en-US" sz="4725" dirty="0"/>
          </a:p>
        </p:txBody>
      </p:sp>
      <p:sp>
        <p:nvSpPr>
          <p:cNvPr id="8" name="TextBox 7">
            <a:extLst>
              <a:ext uri="{FF2B5EF4-FFF2-40B4-BE49-F238E27FC236}">
                <a16:creationId xmlns:a16="http://schemas.microsoft.com/office/drawing/2014/main" id="{441B2CC4-1712-6F42-8660-75301B91A9BC}"/>
              </a:ext>
            </a:extLst>
          </p:cNvPr>
          <p:cNvSpPr txBox="1"/>
          <p:nvPr/>
        </p:nvSpPr>
        <p:spPr>
          <a:xfrm>
            <a:off x="1428751" y="3305175"/>
            <a:ext cx="23380700" cy="1950534"/>
          </a:xfrm>
          <a:prstGeom prst="rect">
            <a:avLst/>
          </a:prstGeom>
          <a:noFill/>
        </p:spPr>
        <p:txBody>
          <a:bodyPr wrap="square" rtlCol="0">
            <a:spAutoFit/>
          </a:bodyPr>
          <a:lstStyle/>
          <a:p>
            <a:r>
              <a:rPr lang="en-US" sz="12075" b="1" dirty="0">
                <a:solidFill>
                  <a:srgbClr val="4A2366"/>
                </a:solidFill>
              </a:rPr>
              <a:t>LOGOS</a:t>
            </a:r>
          </a:p>
        </p:txBody>
      </p:sp>
      <p:pic>
        <p:nvPicPr>
          <p:cNvPr id="6" name="Picture 5">
            <a:extLst>
              <a:ext uri="{FF2B5EF4-FFF2-40B4-BE49-F238E27FC236}">
                <a16:creationId xmlns:a16="http://schemas.microsoft.com/office/drawing/2014/main" id="{CB485262-C9BF-46A1-AE77-46ECF02AA0AB}"/>
              </a:ext>
            </a:extLst>
          </p:cNvPr>
          <p:cNvPicPr>
            <a:picLocks noChangeAspect="1"/>
          </p:cNvPicPr>
          <p:nvPr/>
        </p:nvPicPr>
        <p:blipFill>
          <a:blip r:embed="rId3"/>
          <a:stretch>
            <a:fillRect/>
          </a:stretch>
        </p:blipFill>
        <p:spPr>
          <a:xfrm>
            <a:off x="21574246" y="15118888"/>
            <a:ext cx="12572153" cy="4274532"/>
          </a:xfrm>
          <a:prstGeom prst="rect">
            <a:avLst/>
          </a:prstGeom>
        </p:spPr>
      </p:pic>
      <p:pic>
        <p:nvPicPr>
          <p:cNvPr id="11" name="Picture 10">
            <a:extLst>
              <a:ext uri="{FF2B5EF4-FFF2-40B4-BE49-F238E27FC236}">
                <a16:creationId xmlns:a16="http://schemas.microsoft.com/office/drawing/2014/main" id="{CE22F530-A526-4BB3-A974-6E7F8DF7BFDF}"/>
              </a:ext>
            </a:extLst>
          </p:cNvPr>
          <p:cNvPicPr>
            <a:picLocks noChangeAspect="1"/>
          </p:cNvPicPr>
          <p:nvPr/>
        </p:nvPicPr>
        <p:blipFill>
          <a:blip r:embed="rId4"/>
          <a:stretch>
            <a:fillRect/>
          </a:stretch>
        </p:blipFill>
        <p:spPr>
          <a:xfrm>
            <a:off x="5845814" y="20344490"/>
            <a:ext cx="10562280" cy="7323181"/>
          </a:xfrm>
          <a:prstGeom prst="rect">
            <a:avLst/>
          </a:prstGeom>
        </p:spPr>
      </p:pic>
      <p:pic>
        <p:nvPicPr>
          <p:cNvPr id="13" name="Picture 12">
            <a:extLst>
              <a:ext uri="{FF2B5EF4-FFF2-40B4-BE49-F238E27FC236}">
                <a16:creationId xmlns:a16="http://schemas.microsoft.com/office/drawing/2014/main" id="{ABD219CB-3BCB-4C30-954E-E7B96BA5D2FE}"/>
              </a:ext>
            </a:extLst>
          </p:cNvPr>
          <p:cNvPicPr>
            <a:picLocks noChangeAspect="1"/>
          </p:cNvPicPr>
          <p:nvPr/>
        </p:nvPicPr>
        <p:blipFill>
          <a:blip r:embed="rId5"/>
          <a:stretch>
            <a:fillRect/>
          </a:stretch>
        </p:blipFill>
        <p:spPr>
          <a:xfrm>
            <a:off x="4042063" y="15118887"/>
            <a:ext cx="13871864" cy="2802397"/>
          </a:xfrm>
          <a:prstGeom prst="rect">
            <a:avLst/>
          </a:prstGeom>
        </p:spPr>
      </p:pic>
      <p:pic>
        <p:nvPicPr>
          <p:cNvPr id="15" name="Picture 14">
            <a:extLst>
              <a:ext uri="{FF2B5EF4-FFF2-40B4-BE49-F238E27FC236}">
                <a16:creationId xmlns:a16="http://schemas.microsoft.com/office/drawing/2014/main" id="{9C346924-E463-42FA-ACD7-EAA245D74DBB}"/>
              </a:ext>
            </a:extLst>
          </p:cNvPr>
          <p:cNvPicPr>
            <a:picLocks noChangeAspect="1"/>
          </p:cNvPicPr>
          <p:nvPr/>
        </p:nvPicPr>
        <p:blipFill>
          <a:blip r:embed="rId6"/>
          <a:stretch>
            <a:fillRect/>
          </a:stretch>
        </p:blipFill>
        <p:spPr>
          <a:xfrm>
            <a:off x="4039345" y="10920597"/>
            <a:ext cx="13871864" cy="2817055"/>
          </a:xfrm>
          <a:prstGeom prst="rect">
            <a:avLst/>
          </a:prstGeom>
        </p:spPr>
      </p:pic>
      <p:pic>
        <p:nvPicPr>
          <p:cNvPr id="18" name="Picture 17">
            <a:extLst>
              <a:ext uri="{FF2B5EF4-FFF2-40B4-BE49-F238E27FC236}">
                <a16:creationId xmlns:a16="http://schemas.microsoft.com/office/drawing/2014/main" id="{A5FFD706-F751-4F62-A80B-D5A68E36FF31}"/>
              </a:ext>
            </a:extLst>
          </p:cNvPr>
          <p:cNvPicPr>
            <a:picLocks noChangeAspect="1"/>
          </p:cNvPicPr>
          <p:nvPr/>
        </p:nvPicPr>
        <p:blipFill>
          <a:blip r:embed="rId7"/>
          <a:stretch>
            <a:fillRect/>
          </a:stretch>
        </p:blipFill>
        <p:spPr>
          <a:xfrm>
            <a:off x="22982482" y="21350000"/>
            <a:ext cx="10059985" cy="6317671"/>
          </a:xfrm>
          <a:prstGeom prst="rect">
            <a:avLst/>
          </a:prstGeom>
        </p:spPr>
      </p:pic>
      <p:pic>
        <p:nvPicPr>
          <p:cNvPr id="21" name="Picture 20">
            <a:extLst>
              <a:ext uri="{FF2B5EF4-FFF2-40B4-BE49-F238E27FC236}">
                <a16:creationId xmlns:a16="http://schemas.microsoft.com/office/drawing/2014/main" id="{C430221B-5FE5-4A94-A635-A93582D8AE6B}"/>
              </a:ext>
            </a:extLst>
          </p:cNvPr>
          <p:cNvPicPr>
            <a:picLocks noChangeAspect="1"/>
          </p:cNvPicPr>
          <p:nvPr/>
        </p:nvPicPr>
        <p:blipFill>
          <a:blip r:embed="rId8"/>
          <a:stretch>
            <a:fillRect/>
          </a:stretch>
        </p:blipFill>
        <p:spPr>
          <a:xfrm>
            <a:off x="21574246" y="10226213"/>
            <a:ext cx="12482472" cy="3891141"/>
          </a:xfrm>
          <a:prstGeom prst="rect">
            <a:avLst/>
          </a:prstGeom>
        </p:spPr>
      </p:pic>
    </p:spTree>
    <p:extLst>
      <p:ext uri="{BB962C8B-B14F-4D97-AF65-F5344CB8AC3E}">
        <p14:creationId xmlns:p14="http://schemas.microsoft.com/office/powerpoint/2010/main" val="758906323"/>
      </p:ext>
    </p:extLst>
  </p:cSld>
  <p:clrMapOvr>
    <a:masterClrMapping/>
  </p:clrMapOvr>
</p:sld>
</file>

<file path=ppt/theme/theme1.xml><?xml version="1.0" encoding="utf-8"?>
<a:theme xmlns:a="http://schemas.openxmlformats.org/drawingml/2006/main" name="FOUR COLUMN - 1">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REE COLUMN - 1">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FOUR COLUMN - 1">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1_Custom Design">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2_FOUR COLUMN - 1">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5738</TotalTime>
  <Words>24747</Words>
  <Application>Microsoft Office PowerPoint</Application>
  <PresentationFormat>Custom</PresentationFormat>
  <Paragraphs>1088</Paragraphs>
  <Slides>49</Slides>
  <Notes>0</Notes>
  <HiddenSlides>0</HiddenSlides>
  <MMClips>0</MMClips>
  <ScaleCrop>false</ScaleCrop>
  <HeadingPairs>
    <vt:vector size="6" baseType="variant">
      <vt:variant>
        <vt:lpstr>Fonts Used</vt:lpstr>
      </vt:variant>
      <vt:variant>
        <vt:i4>4</vt:i4>
      </vt:variant>
      <vt:variant>
        <vt:lpstr>Theme</vt:lpstr>
      </vt:variant>
      <vt:variant>
        <vt:i4>6</vt:i4>
      </vt:variant>
      <vt:variant>
        <vt:lpstr>Slide Titles</vt:lpstr>
      </vt:variant>
      <vt:variant>
        <vt:i4>49</vt:i4>
      </vt:variant>
    </vt:vector>
  </HeadingPairs>
  <TitlesOfParts>
    <vt:vector size="59" baseType="lpstr">
      <vt:lpstr>Arial</vt:lpstr>
      <vt:lpstr>Calibri</vt:lpstr>
      <vt:lpstr>Calibri Light</vt:lpstr>
      <vt:lpstr>Helvetica</vt:lpstr>
      <vt:lpstr>FOUR COLUMN - 1</vt:lpstr>
      <vt:lpstr>Custom Design</vt:lpstr>
      <vt:lpstr>THREE COLUMN - 1</vt:lpstr>
      <vt:lpstr>1_FOUR COLUMN - 1</vt:lpstr>
      <vt:lpstr>1_Custom Design</vt:lpstr>
      <vt:lpstr>2_FOUR COLUMN - 1</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Style 1 Box Text</vt:lpstr>
      <vt:lpstr>PowerPoint Presentation</vt:lpstr>
      <vt:lpstr>PowerPoint Presentation</vt:lpstr>
      <vt:lpstr>PowerPoint Presentation</vt:lpstr>
      <vt:lpstr>PowerPoint Presentation</vt:lpstr>
      <vt:lpstr>Style 2 Shadow Box Text</vt:lpstr>
      <vt:lpstr>PowerPoint Presentation</vt:lpstr>
      <vt:lpstr>PowerPoint Presentation</vt:lpstr>
      <vt:lpstr>PowerPoint Presentation</vt:lpstr>
      <vt:lpstr>PowerPoint Presentation</vt:lpstr>
      <vt:lpstr>Style 3 No Boxes Text</vt:lpstr>
      <vt:lpstr>PowerPoint Presentation</vt:lpstr>
      <vt:lpstr>PowerPoint Presentation</vt:lpstr>
      <vt:lpstr>PowerPoint Presentation</vt:lpstr>
      <vt:lpstr>PowerPoint Presentation</vt:lpstr>
      <vt:lpstr>Style 4 Rounded Box Text</vt:lpstr>
      <vt:lpstr>PowerPoint Presentation</vt:lpstr>
      <vt:lpstr>PowerPoint Presentation</vt:lpstr>
      <vt:lpstr>PowerPoint Presentation</vt:lpstr>
      <vt:lpstr>PowerPoint Presentation</vt:lpstr>
      <vt:lpstr>Style 5 Rounded Shadow Box Text</vt:lpstr>
      <vt:lpstr>PowerPoint Presentation</vt:lpstr>
      <vt:lpstr>PowerPoint Presentation</vt:lpstr>
      <vt:lpstr>PowerPoint Presentation</vt:lpstr>
      <vt:lpstr>PowerPoint Presentation</vt:lpstr>
      <vt:lpstr>Style 6 Rounded Box Title</vt:lpstr>
      <vt:lpstr>PowerPoint Presentation</vt:lpstr>
      <vt:lpstr>PowerPoint Presentation</vt:lpstr>
      <vt:lpstr>PowerPoint Presentation</vt:lpstr>
      <vt:lpstr>PowerPoint Presentation</vt:lpstr>
      <vt:lpstr>Style 7 Rounded Box with Titles</vt:lpstr>
      <vt:lpstr>PowerPoint Presentation</vt:lpstr>
      <vt:lpstr>PowerPoint Presentation</vt:lpstr>
      <vt:lpstr>PowerPoint Presentation</vt:lpstr>
      <vt:lpstr>PowerPoint Presentation</vt:lpstr>
      <vt:lpstr>Style 8 Gradient Background</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Luecke, Jenna C</dc:creator>
  <cp:lastModifiedBy>Ian Tai Ahn</cp:lastModifiedBy>
  <cp:revision>130</cp:revision>
  <cp:lastPrinted>2018-10-04T13:58:04Z</cp:lastPrinted>
  <dcterms:created xsi:type="dcterms:W3CDTF">2018-05-04T16:01:53Z</dcterms:created>
  <dcterms:modified xsi:type="dcterms:W3CDTF">2025-11-17T03:14:13Z</dcterms:modified>
</cp:coreProperties>
</file>